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501" r:id="rId3"/>
    <p:sldId id="502" r:id="rId4"/>
    <p:sldId id="497" r:id="rId5"/>
    <p:sldId id="498" r:id="rId6"/>
    <p:sldId id="496" r:id="rId7"/>
    <p:sldId id="499" r:id="rId8"/>
    <p:sldId id="503" r:id="rId9"/>
    <p:sldId id="500" r:id="rId10"/>
    <p:sldId id="469" r:id="rId11"/>
    <p:sldId id="490" r:id="rId12"/>
    <p:sldId id="484" r:id="rId13"/>
    <p:sldId id="468" r:id="rId14"/>
    <p:sldId id="467" r:id="rId15"/>
    <p:sldId id="466" r:id="rId16"/>
    <p:sldId id="357" r:id="rId17"/>
    <p:sldId id="356" r:id="rId18"/>
    <p:sldId id="471" r:id="rId19"/>
    <p:sldId id="485" r:id="rId20"/>
    <p:sldId id="486" r:id="rId21"/>
    <p:sldId id="261" r:id="rId22"/>
    <p:sldId id="267" r:id="rId23"/>
    <p:sldId id="493" r:id="rId24"/>
    <p:sldId id="487" r:id="rId25"/>
    <p:sldId id="494" r:id="rId26"/>
    <p:sldId id="268" r:id="rId27"/>
    <p:sldId id="269" r:id="rId28"/>
    <p:sldId id="270" r:id="rId29"/>
    <p:sldId id="495" r:id="rId30"/>
    <p:sldId id="272" r:id="rId31"/>
    <p:sldId id="488" r:id="rId32"/>
    <p:sldId id="489" r:id="rId33"/>
    <p:sldId id="277" r:id="rId34"/>
    <p:sldId id="279" r:id="rId35"/>
    <p:sldId id="395" r:id="rId36"/>
    <p:sldId id="362" r:id="rId37"/>
    <p:sldId id="361" r:id="rId38"/>
    <p:sldId id="360" r:id="rId39"/>
    <p:sldId id="288" r:id="rId40"/>
    <p:sldId id="286" r:id="rId41"/>
    <p:sldId id="397" r:id="rId42"/>
    <p:sldId id="282" r:id="rId43"/>
    <p:sldId id="290" r:id="rId44"/>
    <p:sldId id="289" r:id="rId45"/>
    <p:sldId id="291" r:id="rId46"/>
    <p:sldId id="390" r:id="rId47"/>
    <p:sldId id="259" r:id="rId48"/>
    <p:sldId id="258" r:id="rId49"/>
    <p:sldId id="399" r:id="rId50"/>
    <p:sldId id="400" r:id="rId51"/>
    <p:sldId id="398" r:id="rId52"/>
    <p:sldId id="404" r:id="rId53"/>
    <p:sldId id="403" r:id="rId54"/>
    <p:sldId id="402" r:id="rId55"/>
    <p:sldId id="401" r:id="rId56"/>
    <p:sldId id="405" r:id="rId57"/>
    <p:sldId id="408" r:id="rId58"/>
    <p:sldId id="407" r:id="rId59"/>
    <p:sldId id="409" r:id="rId60"/>
    <p:sldId id="369" r:id="rId61"/>
    <p:sldId id="368" r:id="rId62"/>
    <p:sldId id="367" r:id="rId63"/>
    <p:sldId id="366" r:id="rId64"/>
    <p:sldId id="365" r:id="rId65"/>
    <p:sldId id="364" r:id="rId66"/>
    <p:sldId id="370" r:id="rId67"/>
    <p:sldId id="301" r:id="rId68"/>
    <p:sldId id="381" r:id="rId69"/>
    <p:sldId id="382" r:id="rId70"/>
    <p:sldId id="383" r:id="rId71"/>
    <p:sldId id="396" r:id="rId72"/>
    <p:sldId id="314" r:id="rId73"/>
    <p:sldId id="410" r:id="rId74"/>
    <p:sldId id="411" r:id="rId75"/>
    <p:sldId id="412" r:id="rId76"/>
    <p:sldId id="315" r:id="rId77"/>
    <p:sldId id="387" r:id="rId78"/>
    <p:sldId id="388" r:id="rId79"/>
    <p:sldId id="318" r:id="rId80"/>
    <p:sldId id="414" r:id="rId81"/>
    <p:sldId id="413" r:id="rId82"/>
    <p:sldId id="473" r:id="rId83"/>
    <p:sldId id="465" r:id="rId84"/>
    <p:sldId id="472" r:id="rId85"/>
    <p:sldId id="418" r:id="rId86"/>
    <p:sldId id="417" r:id="rId87"/>
    <p:sldId id="416" r:id="rId88"/>
    <p:sldId id="415" r:id="rId89"/>
    <p:sldId id="421" r:id="rId90"/>
    <p:sldId id="420" r:id="rId91"/>
    <p:sldId id="419" r:id="rId92"/>
    <p:sldId id="422" r:id="rId93"/>
    <p:sldId id="429" r:id="rId94"/>
    <p:sldId id="430" r:id="rId95"/>
    <p:sldId id="423" r:id="rId96"/>
    <p:sldId id="474" r:id="rId97"/>
    <p:sldId id="426" r:id="rId98"/>
    <p:sldId id="425" r:id="rId99"/>
    <p:sldId id="435" r:id="rId100"/>
    <p:sldId id="271" r:id="rId101"/>
    <p:sldId id="441" r:id="rId102"/>
    <p:sldId id="442" r:id="rId103"/>
    <p:sldId id="424" r:id="rId104"/>
    <p:sldId id="257" r:id="rId105"/>
    <p:sldId id="437" r:id="rId106"/>
    <p:sldId id="438" r:id="rId107"/>
    <p:sldId id="439" r:id="rId108"/>
    <p:sldId id="440" r:id="rId109"/>
    <p:sldId id="428" r:id="rId110"/>
    <p:sldId id="475" r:id="rId111"/>
    <p:sldId id="339" r:id="rId112"/>
    <p:sldId id="340" r:id="rId113"/>
    <p:sldId id="351" r:id="rId114"/>
    <p:sldId id="341" r:id="rId115"/>
    <p:sldId id="352" r:id="rId116"/>
    <p:sldId id="353" r:id="rId117"/>
    <p:sldId id="342" r:id="rId118"/>
    <p:sldId id="343" r:id="rId119"/>
    <p:sldId id="344" r:id="rId120"/>
    <p:sldId id="345" r:id="rId121"/>
    <p:sldId id="346" r:id="rId122"/>
    <p:sldId id="347" r:id="rId123"/>
    <p:sldId id="348" r:id="rId124"/>
    <p:sldId id="349" r:id="rId125"/>
    <p:sldId id="350" r:id="rId126"/>
    <p:sldId id="476" r:id="rId127"/>
    <p:sldId id="478" r:id="rId128"/>
    <p:sldId id="477" r:id="rId129"/>
    <p:sldId id="479" r:id="rId130"/>
    <p:sldId id="480" r:id="rId131"/>
    <p:sldId id="459" r:id="rId132"/>
    <p:sldId id="482" r:id="rId133"/>
    <p:sldId id="481" r:id="rId134"/>
    <p:sldId id="449" r:id="rId135"/>
    <p:sldId id="452" r:id="rId136"/>
    <p:sldId id="454" r:id="rId137"/>
    <p:sldId id="451" r:id="rId138"/>
    <p:sldId id="450" r:id="rId139"/>
    <p:sldId id="457" r:id="rId140"/>
    <p:sldId id="456" r:id="rId141"/>
    <p:sldId id="492" r:id="rId142"/>
    <p:sldId id="455"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F6B17-136B-417F-9AB4-D93678771831}" v="11" dt="2023-11-07T15:04:06.8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63" d="100"/>
          <a:sy n="63" d="100"/>
        </p:scale>
        <p:origin x="780" y="5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microsoft.com/office/2016/11/relationships/changesInfo" Target="changesInfos/changesInfo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5/10/relationships/revisionInfo" Target="revisionInfo.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artha Institutions" userId="2b40958ce3d29feb" providerId="LiveId" clId="{1A2F6B17-136B-417F-9AB4-D93678771831}"/>
    <pc:docChg chg="custSel addSld delSld modSld">
      <pc:chgData name="SIddhartha Institutions" userId="2b40958ce3d29feb" providerId="LiveId" clId="{1A2F6B17-136B-417F-9AB4-D93678771831}" dt="2023-11-09T15:09:43.367" v="336" actId="2696"/>
      <pc:docMkLst>
        <pc:docMk/>
      </pc:docMkLst>
      <pc:sldChg chg="modSp mod">
        <pc:chgData name="SIddhartha Institutions" userId="2b40958ce3d29feb" providerId="LiveId" clId="{1A2F6B17-136B-417F-9AB4-D93678771831}" dt="2023-11-05T09:18:27.039" v="73" actId="207"/>
        <pc:sldMkLst>
          <pc:docMk/>
          <pc:sldMk cId="0" sldId="256"/>
        </pc:sldMkLst>
        <pc:spChg chg="mod">
          <ac:chgData name="SIddhartha Institutions" userId="2b40958ce3d29feb" providerId="LiveId" clId="{1A2F6B17-136B-417F-9AB4-D93678771831}" dt="2023-11-05T09:18:27.039" v="73" actId="207"/>
          <ac:spMkLst>
            <pc:docMk/>
            <pc:sldMk cId="0" sldId="256"/>
            <ac:spMk id="2" creationId="{00000000-0000-0000-0000-000000000000}"/>
          </ac:spMkLst>
        </pc:spChg>
      </pc:sldChg>
      <pc:sldChg chg="del">
        <pc:chgData name="SIddhartha Institutions" userId="2b40958ce3d29feb" providerId="LiveId" clId="{1A2F6B17-136B-417F-9AB4-D93678771831}" dt="2023-11-05T09:11:05.926" v="0" actId="2696"/>
        <pc:sldMkLst>
          <pc:docMk/>
          <pc:sldMk cId="3109835276" sldId="257"/>
        </pc:sldMkLst>
      </pc:sldChg>
      <pc:sldChg chg="addSp delSp modSp mod">
        <pc:chgData name="SIddhartha Institutions" userId="2b40958ce3d29feb" providerId="LiveId" clId="{1A2F6B17-136B-417F-9AB4-D93678771831}" dt="2023-11-07T15:04:10.403" v="118" actId="1076"/>
        <pc:sldMkLst>
          <pc:docMk/>
          <pc:sldMk cId="3063200332" sldId="258"/>
        </pc:sldMkLst>
        <pc:spChg chg="del">
          <ac:chgData name="SIddhartha Institutions" userId="2b40958ce3d29feb" providerId="LiveId" clId="{1A2F6B17-136B-417F-9AB4-D93678771831}" dt="2023-11-07T15:03:21.372" v="111" actId="478"/>
          <ac:spMkLst>
            <pc:docMk/>
            <pc:sldMk cId="3063200332" sldId="258"/>
            <ac:spMk id="8" creationId="{6170E519-DF57-457B-69AB-00E8AC2FE7A9}"/>
          </ac:spMkLst>
        </pc:spChg>
        <pc:picChg chg="del">
          <ac:chgData name="SIddhartha Institutions" userId="2b40958ce3d29feb" providerId="LiveId" clId="{1A2F6B17-136B-417F-9AB4-D93678771831}" dt="2023-11-07T15:01:45.559" v="95" actId="478"/>
          <ac:picMkLst>
            <pc:docMk/>
            <pc:sldMk cId="3063200332" sldId="258"/>
            <ac:picMk id="3" creationId="{A61834C1-4285-3261-FB6A-B3A57B4441CA}"/>
          </ac:picMkLst>
        </pc:picChg>
        <pc:picChg chg="add mod">
          <ac:chgData name="SIddhartha Institutions" userId="2b40958ce3d29feb" providerId="LiveId" clId="{1A2F6B17-136B-417F-9AB4-D93678771831}" dt="2023-11-07T15:03:24.003" v="112" actId="1076"/>
          <ac:picMkLst>
            <pc:docMk/>
            <pc:sldMk cId="3063200332" sldId="258"/>
            <ac:picMk id="4" creationId="{4C52362A-7566-F6F3-1075-328547E238D3}"/>
          </ac:picMkLst>
        </pc:picChg>
        <pc:picChg chg="del">
          <ac:chgData name="SIddhartha Institutions" userId="2b40958ce3d29feb" providerId="LiveId" clId="{1A2F6B17-136B-417F-9AB4-D93678771831}" dt="2023-11-07T15:01:43.954" v="93" actId="478"/>
          <ac:picMkLst>
            <pc:docMk/>
            <pc:sldMk cId="3063200332" sldId="258"/>
            <ac:picMk id="5" creationId="{5A57E641-25FF-13C2-00AE-F350FE03CA01}"/>
          </ac:picMkLst>
        </pc:picChg>
        <pc:picChg chg="del">
          <ac:chgData name="SIddhartha Institutions" userId="2b40958ce3d29feb" providerId="LiveId" clId="{1A2F6B17-136B-417F-9AB4-D93678771831}" dt="2023-11-07T15:01:44.737" v="94" actId="478"/>
          <ac:picMkLst>
            <pc:docMk/>
            <pc:sldMk cId="3063200332" sldId="258"/>
            <ac:picMk id="7" creationId="{D906F00B-098F-022A-4B20-E9F0D0741804}"/>
          </ac:picMkLst>
        </pc:picChg>
        <pc:picChg chg="add mod">
          <ac:chgData name="SIddhartha Institutions" userId="2b40958ce3d29feb" providerId="LiveId" clId="{1A2F6B17-136B-417F-9AB4-D93678771831}" dt="2023-11-07T15:03:41.561" v="114" actId="1076"/>
          <ac:picMkLst>
            <pc:docMk/>
            <pc:sldMk cId="3063200332" sldId="258"/>
            <ac:picMk id="9" creationId="{620492C5-E433-3733-B93F-58F7BB0A87BA}"/>
          </ac:picMkLst>
        </pc:picChg>
        <pc:picChg chg="add mod">
          <ac:chgData name="SIddhartha Institutions" userId="2b40958ce3d29feb" providerId="LiveId" clId="{1A2F6B17-136B-417F-9AB4-D93678771831}" dt="2023-11-07T15:03:54.338" v="116" actId="1076"/>
          <ac:picMkLst>
            <pc:docMk/>
            <pc:sldMk cId="3063200332" sldId="258"/>
            <ac:picMk id="11" creationId="{F57C576C-1D1A-36FF-EAEE-8C129F46FC64}"/>
          </ac:picMkLst>
        </pc:picChg>
        <pc:picChg chg="add mod">
          <ac:chgData name="SIddhartha Institutions" userId="2b40958ce3d29feb" providerId="LiveId" clId="{1A2F6B17-136B-417F-9AB4-D93678771831}" dt="2023-11-07T15:04:10.403" v="118" actId="1076"/>
          <ac:picMkLst>
            <pc:docMk/>
            <pc:sldMk cId="3063200332" sldId="258"/>
            <ac:picMk id="13" creationId="{3B829431-0776-F05D-85B5-0AB67F909BC3}"/>
          </ac:picMkLst>
        </pc:picChg>
      </pc:sldChg>
      <pc:sldChg chg="addSp delSp modSp mod">
        <pc:chgData name="SIddhartha Institutions" userId="2b40958ce3d29feb" providerId="LiveId" clId="{1A2F6B17-136B-417F-9AB4-D93678771831}" dt="2023-11-07T15:03:03.418" v="109" actId="1076"/>
        <pc:sldMkLst>
          <pc:docMk/>
          <pc:sldMk cId="866358979" sldId="259"/>
        </pc:sldMkLst>
        <pc:spChg chg="del">
          <ac:chgData name="SIddhartha Institutions" userId="2b40958ce3d29feb" providerId="LiveId" clId="{1A2F6B17-136B-417F-9AB4-D93678771831}" dt="2023-11-07T15:01:36.723" v="89" actId="478"/>
          <ac:spMkLst>
            <pc:docMk/>
            <pc:sldMk cId="866358979" sldId="259"/>
            <ac:spMk id="8" creationId="{6686D736-A442-E8A1-6525-924641E57511}"/>
          </ac:spMkLst>
        </pc:spChg>
        <pc:picChg chg="del">
          <ac:chgData name="SIddhartha Institutions" userId="2b40958ce3d29feb" providerId="LiveId" clId="{1A2F6B17-136B-417F-9AB4-D93678771831}" dt="2023-11-07T15:01:39.814" v="91" actId="478"/>
          <ac:picMkLst>
            <pc:docMk/>
            <pc:sldMk cId="866358979" sldId="259"/>
            <ac:picMk id="3" creationId="{4DB0B91C-20D6-54C1-9144-21E332B36FFF}"/>
          </ac:picMkLst>
        </pc:picChg>
        <pc:picChg chg="add mod">
          <ac:chgData name="SIddhartha Institutions" userId="2b40958ce3d29feb" providerId="LiveId" clId="{1A2F6B17-136B-417F-9AB4-D93678771831}" dt="2023-11-07T15:02:12.683" v="100" actId="1076"/>
          <ac:picMkLst>
            <pc:docMk/>
            <pc:sldMk cId="866358979" sldId="259"/>
            <ac:picMk id="4" creationId="{D59C3BF6-F537-F99C-FAF6-4DC35A34ECEA}"/>
          </ac:picMkLst>
        </pc:picChg>
        <pc:picChg chg="del">
          <ac:chgData name="SIddhartha Institutions" userId="2b40958ce3d29feb" providerId="LiveId" clId="{1A2F6B17-136B-417F-9AB4-D93678771831}" dt="2023-11-07T15:01:34.589" v="88" actId="478"/>
          <ac:picMkLst>
            <pc:docMk/>
            <pc:sldMk cId="866358979" sldId="259"/>
            <ac:picMk id="5" creationId="{9B2F351D-85B8-5B11-2B74-D0E389960443}"/>
          </ac:picMkLst>
        </pc:picChg>
        <pc:picChg chg="del">
          <ac:chgData name="SIddhartha Institutions" userId="2b40958ce3d29feb" providerId="LiveId" clId="{1A2F6B17-136B-417F-9AB4-D93678771831}" dt="2023-11-07T15:01:40.683" v="92" actId="478"/>
          <ac:picMkLst>
            <pc:docMk/>
            <pc:sldMk cId="866358979" sldId="259"/>
            <ac:picMk id="6" creationId="{3DAF3276-BBAD-9B76-9EFE-EB7C8E5E7F7D}"/>
          </ac:picMkLst>
        </pc:picChg>
        <pc:picChg chg="del">
          <ac:chgData name="SIddhartha Institutions" userId="2b40958ce3d29feb" providerId="LiveId" clId="{1A2F6B17-136B-417F-9AB4-D93678771831}" dt="2023-11-07T15:01:37.823" v="90" actId="478"/>
          <ac:picMkLst>
            <pc:docMk/>
            <pc:sldMk cId="866358979" sldId="259"/>
            <ac:picMk id="7" creationId="{2C107A2B-A563-3FB7-12BE-66869DCD34B0}"/>
          </ac:picMkLst>
        </pc:picChg>
        <pc:picChg chg="add mod">
          <ac:chgData name="SIddhartha Institutions" userId="2b40958ce3d29feb" providerId="LiveId" clId="{1A2F6B17-136B-417F-9AB4-D93678771831}" dt="2023-11-07T15:02:59.448" v="107" actId="1076"/>
          <ac:picMkLst>
            <pc:docMk/>
            <pc:sldMk cId="866358979" sldId="259"/>
            <ac:picMk id="10" creationId="{9630B87F-3023-0195-792F-9784B612E3B9}"/>
          </ac:picMkLst>
        </pc:picChg>
        <pc:picChg chg="add mod">
          <ac:chgData name="SIddhartha Institutions" userId="2b40958ce3d29feb" providerId="LiveId" clId="{1A2F6B17-136B-417F-9AB4-D93678771831}" dt="2023-11-07T15:03:01.124" v="108" actId="1076"/>
          <ac:picMkLst>
            <pc:docMk/>
            <pc:sldMk cId="866358979" sldId="259"/>
            <ac:picMk id="12" creationId="{0C1D0354-F6D4-3B13-9B23-AA98894E27EC}"/>
          </ac:picMkLst>
        </pc:picChg>
        <pc:picChg chg="add mod">
          <ac:chgData name="SIddhartha Institutions" userId="2b40958ce3d29feb" providerId="LiveId" clId="{1A2F6B17-136B-417F-9AB4-D93678771831}" dt="2023-11-07T15:03:03.418" v="109" actId="1076"/>
          <ac:picMkLst>
            <pc:docMk/>
            <pc:sldMk cId="866358979" sldId="259"/>
            <ac:picMk id="14" creationId="{6533C9F8-4C9B-7E07-C9F5-544E5B661CE5}"/>
          </ac:picMkLst>
        </pc:picChg>
      </pc:sldChg>
      <pc:sldChg chg="delSp modSp mod">
        <pc:chgData name="SIddhartha Institutions" userId="2b40958ce3d29feb" providerId="LiveId" clId="{1A2F6B17-136B-417F-9AB4-D93678771831}" dt="2023-11-05T09:26:50.169" v="76" actId="478"/>
        <pc:sldMkLst>
          <pc:docMk/>
          <pc:sldMk cId="0" sldId="281"/>
        </pc:sldMkLst>
        <pc:picChg chg="del mod">
          <ac:chgData name="SIddhartha Institutions" userId="2b40958ce3d29feb" providerId="LiveId" clId="{1A2F6B17-136B-417F-9AB4-D93678771831}" dt="2023-11-05T09:26:50.169" v="76" actId="478"/>
          <ac:picMkLst>
            <pc:docMk/>
            <pc:sldMk cId="0" sldId="281"/>
            <ac:picMk id="23557" creationId="{00000000-0000-0000-0000-000000000000}"/>
          </ac:picMkLst>
        </pc:picChg>
      </pc:sldChg>
      <pc:sldChg chg="modSp mod">
        <pc:chgData name="SIddhartha Institutions" userId="2b40958ce3d29feb" providerId="LiveId" clId="{1A2F6B17-136B-417F-9AB4-D93678771831}" dt="2023-11-09T14:16:22.882" v="196" actId="1076"/>
        <pc:sldMkLst>
          <pc:docMk/>
          <pc:sldMk cId="3786299206" sldId="301"/>
        </pc:sldMkLst>
        <pc:spChg chg="mod">
          <ac:chgData name="SIddhartha Institutions" userId="2b40958ce3d29feb" providerId="LiveId" clId="{1A2F6B17-136B-417F-9AB4-D93678771831}" dt="2023-11-07T15:04:45.454" v="121" actId="113"/>
          <ac:spMkLst>
            <pc:docMk/>
            <pc:sldMk cId="3786299206" sldId="301"/>
            <ac:spMk id="718850" creationId="{5FD80012-07D8-A42E-B0A2-144A6349C7F3}"/>
          </ac:spMkLst>
        </pc:spChg>
        <pc:spChg chg="mod">
          <ac:chgData name="SIddhartha Institutions" userId="2b40958ce3d29feb" providerId="LiveId" clId="{1A2F6B17-136B-417F-9AB4-D93678771831}" dt="2023-11-09T14:16:22.882" v="196" actId="1076"/>
          <ac:spMkLst>
            <pc:docMk/>
            <pc:sldMk cId="3786299206" sldId="301"/>
            <ac:spMk id="718851" creationId="{ED8AF595-753E-BE9A-DD31-3AFE540F87B1}"/>
          </ac:spMkLst>
        </pc:spChg>
      </pc:sldChg>
      <pc:sldChg chg="modSp mod">
        <pc:chgData name="SIddhartha Institutions" userId="2b40958ce3d29feb" providerId="LiveId" clId="{1A2F6B17-136B-417F-9AB4-D93678771831}" dt="2023-11-09T13:35:45.215" v="175" actId="120"/>
        <pc:sldMkLst>
          <pc:docMk/>
          <pc:sldMk cId="0" sldId="302"/>
        </pc:sldMkLst>
        <pc:spChg chg="mod">
          <ac:chgData name="SIddhartha Institutions" userId="2b40958ce3d29feb" providerId="LiveId" clId="{1A2F6B17-136B-417F-9AB4-D93678771831}" dt="2023-11-09T13:35:45.215" v="175" actId="120"/>
          <ac:spMkLst>
            <pc:docMk/>
            <pc:sldMk cId="0" sldId="302"/>
            <ac:spMk id="2" creationId="{00000000-0000-0000-0000-000000000000}"/>
          </ac:spMkLst>
        </pc:spChg>
      </pc:sldChg>
      <pc:sldChg chg="modSp mod">
        <pc:chgData name="SIddhartha Institutions" userId="2b40958ce3d29feb" providerId="LiveId" clId="{1A2F6B17-136B-417F-9AB4-D93678771831}" dt="2023-11-09T13:36:20.540" v="176" actId="1076"/>
        <pc:sldMkLst>
          <pc:docMk/>
          <pc:sldMk cId="0" sldId="303"/>
        </pc:sldMkLst>
        <pc:spChg chg="mod">
          <ac:chgData name="SIddhartha Institutions" userId="2b40958ce3d29feb" providerId="LiveId" clId="{1A2F6B17-136B-417F-9AB4-D93678771831}" dt="2023-11-09T13:36:20.540" v="176" actId="1076"/>
          <ac:spMkLst>
            <pc:docMk/>
            <pc:sldMk cId="0" sldId="303"/>
            <ac:spMk id="5" creationId="{00000000-0000-0000-0000-000000000000}"/>
          </ac:spMkLst>
        </pc:spChg>
      </pc:sldChg>
      <pc:sldChg chg="modSp mod">
        <pc:chgData name="SIddhartha Institutions" userId="2b40958ce3d29feb" providerId="LiveId" clId="{1A2F6B17-136B-417F-9AB4-D93678771831}" dt="2023-11-09T13:33:49.696" v="170" actId="120"/>
        <pc:sldMkLst>
          <pc:docMk/>
          <pc:sldMk cId="3715999601" sldId="314"/>
        </pc:sldMkLst>
        <pc:spChg chg="mod">
          <ac:chgData name="SIddhartha Institutions" userId="2b40958ce3d29feb" providerId="LiveId" clId="{1A2F6B17-136B-417F-9AB4-D93678771831}" dt="2023-11-09T13:33:49.696" v="170" actId="120"/>
          <ac:spMkLst>
            <pc:docMk/>
            <pc:sldMk cId="3715999601" sldId="314"/>
            <ac:spMk id="735234" creationId="{D8174376-83CB-7F0E-9F03-79E76655D0C6}"/>
          </ac:spMkLst>
        </pc:spChg>
      </pc:sldChg>
      <pc:sldChg chg="modSp mod">
        <pc:chgData name="SIddhartha Institutions" userId="2b40958ce3d29feb" providerId="LiveId" clId="{1A2F6B17-136B-417F-9AB4-D93678771831}" dt="2023-11-09T13:37:09.371" v="181" actId="255"/>
        <pc:sldMkLst>
          <pc:docMk/>
          <pc:sldMk cId="2935334078" sldId="333"/>
        </pc:sldMkLst>
        <pc:spChg chg="mod">
          <ac:chgData name="SIddhartha Institutions" userId="2b40958ce3d29feb" providerId="LiveId" clId="{1A2F6B17-136B-417F-9AB4-D93678771831}" dt="2023-11-09T13:37:09.371" v="181" actId="255"/>
          <ac:spMkLst>
            <pc:docMk/>
            <pc:sldMk cId="2935334078" sldId="333"/>
            <ac:spMk id="2" creationId="{00000000-0000-0000-0000-000000000000}"/>
          </ac:spMkLst>
        </pc:spChg>
        <pc:spChg chg="mod">
          <ac:chgData name="SIddhartha Institutions" userId="2b40958ce3d29feb" providerId="LiveId" clId="{1A2F6B17-136B-417F-9AB4-D93678771831}" dt="2023-11-09T13:36:55.514" v="178" actId="255"/>
          <ac:spMkLst>
            <pc:docMk/>
            <pc:sldMk cId="2935334078" sldId="333"/>
            <ac:spMk id="3" creationId="{00000000-0000-0000-0000-000000000000}"/>
          </ac:spMkLst>
        </pc:spChg>
      </pc:sldChg>
      <pc:sldChg chg="modSp mod">
        <pc:chgData name="SIddhartha Institutions" userId="2b40958ce3d29feb" providerId="LiveId" clId="{1A2F6B17-136B-417F-9AB4-D93678771831}" dt="2023-11-09T13:37:17.943" v="183" actId="120"/>
        <pc:sldMkLst>
          <pc:docMk/>
          <pc:sldMk cId="0" sldId="334"/>
        </pc:sldMkLst>
        <pc:spChg chg="mod">
          <ac:chgData name="SIddhartha Institutions" userId="2b40958ce3d29feb" providerId="LiveId" clId="{1A2F6B17-136B-417F-9AB4-D93678771831}" dt="2023-11-09T13:37:17.943" v="183" actId="120"/>
          <ac:spMkLst>
            <pc:docMk/>
            <pc:sldMk cId="0" sldId="334"/>
            <ac:spMk id="2" creationId="{00000000-0000-0000-0000-000000000000}"/>
          </ac:spMkLst>
        </pc:spChg>
      </pc:sldChg>
      <pc:sldChg chg="modSp mod">
        <pc:chgData name="SIddhartha Institutions" userId="2b40958ce3d29feb" providerId="LiveId" clId="{1A2F6B17-136B-417F-9AB4-D93678771831}" dt="2023-11-09T13:37:32.424" v="185" actId="120"/>
        <pc:sldMkLst>
          <pc:docMk/>
          <pc:sldMk cId="0" sldId="337"/>
        </pc:sldMkLst>
        <pc:spChg chg="mod">
          <ac:chgData name="SIddhartha Institutions" userId="2b40958ce3d29feb" providerId="LiveId" clId="{1A2F6B17-136B-417F-9AB4-D93678771831}" dt="2023-11-09T13:37:32.424" v="185" actId="120"/>
          <ac:spMkLst>
            <pc:docMk/>
            <pc:sldMk cId="0" sldId="337"/>
            <ac:spMk id="2" creationId="{00000000-0000-0000-0000-000000000000}"/>
          </ac:spMkLst>
        </pc:spChg>
      </pc:sldChg>
      <pc:sldChg chg="modSp mod">
        <pc:chgData name="SIddhartha Institutions" userId="2b40958ce3d29feb" providerId="LiveId" clId="{1A2F6B17-136B-417F-9AB4-D93678771831}" dt="2023-11-09T13:37:43.333" v="186" actId="120"/>
        <pc:sldMkLst>
          <pc:docMk/>
          <pc:sldMk cId="0" sldId="339"/>
        </pc:sldMkLst>
        <pc:spChg chg="mod">
          <ac:chgData name="SIddhartha Institutions" userId="2b40958ce3d29feb" providerId="LiveId" clId="{1A2F6B17-136B-417F-9AB4-D93678771831}" dt="2023-11-09T13:37:43.333" v="186" actId="120"/>
          <ac:spMkLst>
            <pc:docMk/>
            <pc:sldMk cId="0" sldId="339"/>
            <ac:spMk id="4" creationId="{00000000-0000-0000-0000-000000000000}"/>
          </ac:spMkLst>
        </pc:spChg>
      </pc:sldChg>
      <pc:sldChg chg="del">
        <pc:chgData name="SIddhartha Institutions" userId="2b40958ce3d29feb" providerId="LiveId" clId="{1A2F6B17-136B-417F-9AB4-D93678771831}" dt="2023-11-05T09:13:45.865" v="1" actId="2696"/>
        <pc:sldMkLst>
          <pc:docMk/>
          <pc:sldMk cId="0" sldId="354"/>
        </pc:sldMkLst>
      </pc:sldChg>
      <pc:sldChg chg="del">
        <pc:chgData name="SIddhartha Institutions" userId="2b40958ce3d29feb" providerId="LiveId" clId="{1A2F6B17-136B-417F-9AB4-D93678771831}" dt="2023-11-05T09:19:34.605" v="74" actId="2696"/>
        <pc:sldMkLst>
          <pc:docMk/>
          <pc:sldMk cId="0" sldId="355"/>
        </pc:sldMkLst>
      </pc:sldChg>
      <pc:sldChg chg="del">
        <pc:chgData name="SIddhartha Institutions" userId="2b40958ce3d29feb" providerId="LiveId" clId="{1A2F6B17-136B-417F-9AB4-D93678771831}" dt="2023-11-05T09:16:25.770" v="2" actId="2696"/>
        <pc:sldMkLst>
          <pc:docMk/>
          <pc:sldMk cId="2287905608" sldId="357"/>
        </pc:sldMkLst>
        <pc:spChg chg="mod">
          <ac:chgData name="SIddhartha Institutions" userId="2b40958ce3d29feb" providerId="LiveId" clId="{1A2F6B17-136B-417F-9AB4-D93678771831}" dt="2023-11-05T09:17:06.433" v="18" actId="20577"/>
          <ac:spMkLst>
            <pc:docMk/>
            <pc:sldMk cId="2287905608" sldId="357"/>
            <ac:spMk id="2" creationId="{00000000-0000-0000-0000-000000000000}"/>
          </ac:spMkLst>
        </pc:spChg>
      </pc:sldChg>
      <pc:sldChg chg="add del">
        <pc:chgData name="SIddhartha Institutions" userId="2b40958ce3d29feb" providerId="LiveId" clId="{1A2F6B17-136B-417F-9AB4-D93678771831}" dt="2023-11-05T09:16:41.922" v="4" actId="2696"/>
        <pc:sldMkLst>
          <pc:docMk/>
          <pc:sldMk cId="2636681837" sldId="357"/>
        </pc:sldMkLst>
      </pc:sldChg>
      <pc:sldChg chg="modSp mod">
        <pc:chgData name="SIddhartha Institutions" userId="2b40958ce3d29feb" providerId="LiveId" clId="{1A2F6B17-136B-417F-9AB4-D93678771831}" dt="2023-11-09T14:14:08.745" v="195" actId="14100"/>
        <pc:sldMkLst>
          <pc:docMk/>
          <pc:sldMk cId="1639291966" sldId="365"/>
        </pc:sldMkLst>
        <pc:picChg chg="mod">
          <ac:chgData name="SIddhartha Institutions" userId="2b40958ce3d29feb" providerId="LiveId" clId="{1A2F6B17-136B-417F-9AB4-D93678771831}" dt="2023-11-09T14:14:08.745" v="195" actId="14100"/>
          <ac:picMkLst>
            <pc:docMk/>
            <pc:sldMk cId="1639291966" sldId="365"/>
            <ac:picMk id="8" creationId="{5F8C6038-E812-3B18-1527-54B5146EF910}"/>
          </ac:picMkLst>
        </pc:picChg>
      </pc:sldChg>
      <pc:sldChg chg="modSp mod">
        <pc:chgData name="SIddhartha Institutions" userId="2b40958ce3d29feb" providerId="LiveId" clId="{1A2F6B17-136B-417F-9AB4-D93678771831}" dt="2023-11-09T14:09:47.020" v="192" actId="14100"/>
        <pc:sldMkLst>
          <pc:docMk/>
          <pc:sldMk cId="2675479694" sldId="368"/>
        </pc:sldMkLst>
        <pc:picChg chg="mod">
          <ac:chgData name="SIddhartha Institutions" userId="2b40958ce3d29feb" providerId="LiveId" clId="{1A2F6B17-136B-417F-9AB4-D93678771831}" dt="2023-11-09T14:01:20.705" v="188" actId="14100"/>
          <ac:picMkLst>
            <pc:docMk/>
            <pc:sldMk cId="2675479694" sldId="368"/>
            <ac:picMk id="6" creationId="{99D1711A-C3A1-45F6-3644-A1A92876BD5E}"/>
          </ac:picMkLst>
        </pc:picChg>
        <pc:picChg chg="mod">
          <ac:chgData name="SIddhartha Institutions" userId="2b40958ce3d29feb" providerId="LiveId" clId="{1A2F6B17-136B-417F-9AB4-D93678771831}" dt="2023-11-09T14:09:41.591" v="191" actId="14100"/>
          <ac:picMkLst>
            <pc:docMk/>
            <pc:sldMk cId="2675479694" sldId="368"/>
            <ac:picMk id="8" creationId="{BCE39444-B5B5-35CA-AFCC-143E50155010}"/>
          </ac:picMkLst>
        </pc:picChg>
        <pc:picChg chg="mod">
          <ac:chgData name="SIddhartha Institutions" userId="2b40958ce3d29feb" providerId="LiveId" clId="{1A2F6B17-136B-417F-9AB4-D93678771831}" dt="2023-11-09T14:01:25.299" v="189" actId="14100"/>
          <ac:picMkLst>
            <pc:docMk/>
            <pc:sldMk cId="2675479694" sldId="368"/>
            <ac:picMk id="10" creationId="{AD81DECB-D8C1-2E66-6E3A-8745F9ECA9DE}"/>
          </ac:picMkLst>
        </pc:picChg>
        <pc:picChg chg="mod">
          <ac:chgData name="SIddhartha Institutions" userId="2b40958ce3d29feb" providerId="LiveId" clId="{1A2F6B17-136B-417F-9AB4-D93678771831}" dt="2023-11-09T14:09:47.020" v="192" actId="14100"/>
          <ac:picMkLst>
            <pc:docMk/>
            <pc:sldMk cId="2675479694" sldId="368"/>
            <ac:picMk id="12" creationId="{AB571512-7FCD-D967-7E57-EB465AB14A90}"/>
          </ac:picMkLst>
        </pc:picChg>
      </pc:sldChg>
      <pc:sldChg chg="modSp mod">
        <pc:chgData name="SIddhartha Institutions" userId="2b40958ce3d29feb" providerId="LiveId" clId="{1A2F6B17-136B-417F-9AB4-D93678771831}" dt="2023-11-09T13:33:26.870" v="167" actId="120"/>
        <pc:sldMkLst>
          <pc:docMk/>
          <pc:sldMk cId="713272742" sldId="381"/>
        </pc:sldMkLst>
        <pc:spChg chg="mod">
          <ac:chgData name="SIddhartha Institutions" userId="2b40958ce3d29feb" providerId="LiveId" clId="{1A2F6B17-136B-417F-9AB4-D93678771831}" dt="2023-11-09T13:33:26.870" v="167" actId="120"/>
          <ac:spMkLst>
            <pc:docMk/>
            <pc:sldMk cId="713272742" sldId="381"/>
            <ac:spMk id="719874" creationId="{1CAD68C8-5934-88ED-92D4-CC21B2B5B130}"/>
          </ac:spMkLst>
        </pc:spChg>
      </pc:sldChg>
      <pc:sldChg chg="modSp mod">
        <pc:chgData name="SIddhartha Institutions" userId="2b40958ce3d29feb" providerId="LiveId" clId="{1A2F6B17-136B-417F-9AB4-D93678771831}" dt="2023-11-09T13:33:34.313" v="168" actId="113"/>
        <pc:sldMkLst>
          <pc:docMk/>
          <pc:sldMk cId="671900265" sldId="382"/>
        </pc:sldMkLst>
        <pc:spChg chg="mod">
          <ac:chgData name="SIddhartha Institutions" userId="2b40958ce3d29feb" providerId="LiveId" clId="{1A2F6B17-136B-417F-9AB4-D93678771831}" dt="2023-11-09T13:33:34.313" v="168" actId="113"/>
          <ac:spMkLst>
            <pc:docMk/>
            <pc:sldMk cId="671900265" sldId="382"/>
            <ac:spMk id="721922" creationId="{C18A1121-D685-7F59-8477-23A195A10193}"/>
          </ac:spMkLst>
        </pc:spChg>
      </pc:sldChg>
      <pc:sldChg chg="modSp mod">
        <pc:chgData name="SIddhartha Institutions" userId="2b40958ce3d29feb" providerId="LiveId" clId="{1A2F6B17-136B-417F-9AB4-D93678771831}" dt="2023-11-09T13:34:12.382" v="172" actId="113"/>
        <pc:sldMkLst>
          <pc:docMk/>
          <pc:sldMk cId="4149369924" sldId="388"/>
        </pc:sldMkLst>
        <pc:spChg chg="mod">
          <ac:chgData name="SIddhartha Institutions" userId="2b40958ce3d29feb" providerId="LiveId" clId="{1A2F6B17-136B-417F-9AB4-D93678771831}" dt="2023-11-09T13:34:12.382" v="172" actId="113"/>
          <ac:spMkLst>
            <pc:docMk/>
            <pc:sldMk cId="4149369924" sldId="388"/>
            <ac:spMk id="738306" creationId="{CAA30A76-74C2-482A-783A-BBBC30856BA8}"/>
          </ac:spMkLst>
        </pc:spChg>
      </pc:sldChg>
      <pc:sldChg chg="del">
        <pc:chgData name="SIddhartha Institutions" userId="2b40958ce3d29feb" providerId="LiveId" clId="{1A2F6B17-136B-417F-9AB4-D93678771831}" dt="2023-11-09T13:34:34.724" v="173" actId="2696"/>
        <pc:sldMkLst>
          <pc:docMk/>
          <pc:sldMk cId="1072106041" sldId="389"/>
        </pc:sldMkLst>
      </pc:sldChg>
      <pc:sldChg chg="addSp modSp mod">
        <pc:chgData name="SIddhartha Institutions" userId="2b40958ce3d29feb" providerId="LiveId" clId="{1A2F6B17-136B-417F-9AB4-D93678771831}" dt="2023-11-07T15:01:28.963" v="87" actId="1076"/>
        <pc:sldMkLst>
          <pc:docMk/>
          <pc:sldMk cId="430957594" sldId="390"/>
        </pc:sldMkLst>
        <pc:picChg chg="add mod">
          <ac:chgData name="SIddhartha Institutions" userId="2b40958ce3d29feb" providerId="LiveId" clId="{1A2F6B17-136B-417F-9AB4-D93678771831}" dt="2023-11-07T15:01:28.963" v="87" actId="1076"/>
          <ac:picMkLst>
            <pc:docMk/>
            <pc:sldMk cId="430957594" sldId="390"/>
            <ac:picMk id="4" creationId="{FA5E7CBD-00C2-E344-5ACB-17B16D4A1162}"/>
          </ac:picMkLst>
        </pc:picChg>
        <pc:picChg chg="mod">
          <ac:chgData name="SIddhartha Institutions" userId="2b40958ce3d29feb" providerId="LiveId" clId="{1A2F6B17-136B-417F-9AB4-D93678771831}" dt="2023-11-07T15:01:23.004" v="85" actId="1076"/>
          <ac:picMkLst>
            <pc:docMk/>
            <pc:sldMk cId="430957594" sldId="390"/>
            <ac:picMk id="7" creationId="{996E917A-CDD8-3738-DA07-1F0EBE6BBC17}"/>
          </ac:picMkLst>
        </pc:picChg>
      </pc:sldChg>
      <pc:sldChg chg="delSp del mod">
        <pc:chgData name="SIddhartha Institutions" userId="2b40958ce3d29feb" providerId="LiveId" clId="{1A2F6B17-136B-417F-9AB4-D93678771831}" dt="2023-11-07T15:04:18.181" v="119" actId="2696"/>
        <pc:sldMkLst>
          <pc:docMk/>
          <pc:sldMk cId="572400264" sldId="391"/>
        </pc:sldMkLst>
        <pc:picChg chg="del">
          <ac:chgData name="SIddhartha Institutions" userId="2b40958ce3d29feb" providerId="LiveId" clId="{1A2F6B17-136B-417F-9AB4-D93678771831}" dt="2023-11-07T15:01:50.119" v="96" actId="478"/>
          <ac:picMkLst>
            <pc:docMk/>
            <pc:sldMk cId="572400264" sldId="391"/>
            <ac:picMk id="7" creationId="{68A5E1E3-7E7A-7869-AF1D-8F6DE771A5C4}"/>
          </ac:picMkLst>
        </pc:picChg>
        <pc:picChg chg="del">
          <ac:chgData name="SIddhartha Institutions" userId="2b40958ce3d29feb" providerId="LiveId" clId="{1A2F6B17-136B-417F-9AB4-D93678771831}" dt="2023-11-07T15:01:51.875" v="98" actId="478"/>
          <ac:picMkLst>
            <pc:docMk/>
            <pc:sldMk cId="572400264" sldId="391"/>
            <ac:picMk id="11" creationId="{B578137F-6CDF-707D-6A90-A196551AABAB}"/>
          </ac:picMkLst>
        </pc:picChg>
        <pc:picChg chg="del">
          <ac:chgData name="SIddhartha Institutions" userId="2b40958ce3d29feb" providerId="LiveId" clId="{1A2F6B17-136B-417F-9AB4-D93678771831}" dt="2023-11-07T15:01:51.014" v="97" actId="478"/>
          <ac:picMkLst>
            <pc:docMk/>
            <pc:sldMk cId="572400264" sldId="391"/>
            <ac:picMk id="13" creationId="{5FBE3B72-37D7-F314-1807-BDA3ADBACA1A}"/>
          </ac:picMkLst>
        </pc:picChg>
      </pc:sldChg>
      <pc:sldChg chg="modSp del mod">
        <pc:chgData name="SIddhartha Institutions" userId="2b40958ce3d29feb" providerId="LiveId" clId="{1A2F6B17-136B-417F-9AB4-D93678771831}" dt="2023-11-09T15:09:43.367" v="336" actId="2696"/>
        <pc:sldMkLst>
          <pc:docMk/>
          <pc:sldMk cId="329526771" sldId="394"/>
        </pc:sldMkLst>
        <pc:picChg chg="mod">
          <ac:chgData name="SIddhartha Institutions" userId="2b40958ce3d29feb" providerId="LiveId" clId="{1A2F6B17-136B-417F-9AB4-D93678771831}" dt="2023-11-09T14:51:28.768" v="305" actId="1076"/>
          <ac:picMkLst>
            <pc:docMk/>
            <pc:sldMk cId="329526771" sldId="394"/>
            <ac:picMk id="10" creationId="{51AF072A-594A-671B-0AB4-462B90F1B2B7}"/>
          </ac:picMkLst>
        </pc:picChg>
      </pc:sldChg>
      <pc:sldChg chg="addSp modSp new mod">
        <pc:chgData name="SIddhartha Institutions" userId="2b40958ce3d29feb" providerId="LiveId" clId="{1A2F6B17-136B-417F-9AB4-D93678771831}" dt="2023-11-06T13:35:17.585" v="83" actId="732"/>
        <pc:sldMkLst>
          <pc:docMk/>
          <pc:sldMk cId="41862176" sldId="395"/>
        </pc:sldMkLst>
        <pc:picChg chg="add mod modCrop">
          <ac:chgData name="SIddhartha Institutions" userId="2b40958ce3d29feb" providerId="LiveId" clId="{1A2F6B17-136B-417F-9AB4-D93678771831}" dt="2023-11-06T13:35:17.585" v="83" actId="732"/>
          <ac:picMkLst>
            <pc:docMk/>
            <pc:sldMk cId="41862176" sldId="395"/>
            <ac:picMk id="4" creationId="{B418B66B-E790-47BB-76CE-29054BDCADC6}"/>
          </ac:picMkLst>
        </pc:picChg>
      </pc:sldChg>
      <pc:sldChg chg="addSp delSp modSp new mod">
        <pc:chgData name="SIddhartha Institutions" userId="2b40958ce3d29feb" providerId="LiveId" clId="{1A2F6B17-136B-417F-9AB4-D93678771831}" dt="2023-11-09T13:33:43.191" v="169" actId="120"/>
        <pc:sldMkLst>
          <pc:docMk/>
          <pc:sldMk cId="3739603770" sldId="396"/>
        </pc:sldMkLst>
        <pc:spChg chg="mod">
          <ac:chgData name="SIddhartha Institutions" userId="2b40958ce3d29feb" providerId="LiveId" clId="{1A2F6B17-136B-417F-9AB4-D93678771831}" dt="2023-11-09T13:33:43.191" v="169" actId="120"/>
          <ac:spMkLst>
            <pc:docMk/>
            <pc:sldMk cId="3739603770" sldId="396"/>
            <ac:spMk id="2" creationId="{03983329-054F-6C4C-0E03-FBF5C3532715}"/>
          </ac:spMkLst>
        </pc:spChg>
        <pc:spChg chg="del">
          <ac:chgData name="SIddhartha Institutions" userId="2b40958ce3d29feb" providerId="LiveId" clId="{1A2F6B17-136B-417F-9AB4-D93678771831}" dt="2023-11-07T15:07:11.072" v="159" actId="478"/>
          <ac:spMkLst>
            <pc:docMk/>
            <pc:sldMk cId="3739603770" sldId="396"/>
            <ac:spMk id="3" creationId="{8426FE53-182B-C0F7-D774-66391E1B65DE}"/>
          </ac:spMkLst>
        </pc:spChg>
        <pc:picChg chg="add mod">
          <ac:chgData name="SIddhartha Institutions" userId="2b40958ce3d29feb" providerId="LiveId" clId="{1A2F6B17-136B-417F-9AB4-D93678771831}" dt="2023-11-07T15:13:54.666" v="163" actId="14100"/>
          <ac:picMkLst>
            <pc:docMk/>
            <pc:sldMk cId="3739603770" sldId="396"/>
            <ac:picMk id="6" creationId="{AB6B1F23-3D3A-DC25-3338-FC0EAD76A6B0}"/>
          </ac:picMkLst>
        </pc:picChg>
      </pc:sldChg>
      <pc:sldChg chg="addSp delSp modSp new mod">
        <pc:chgData name="SIddhartha Institutions" userId="2b40958ce3d29feb" providerId="LiveId" clId="{1A2F6B17-136B-417F-9AB4-D93678771831}" dt="2023-11-09T14:42:41.718" v="304" actId="27636"/>
        <pc:sldMkLst>
          <pc:docMk/>
          <pc:sldMk cId="899566842" sldId="410"/>
        </pc:sldMkLst>
        <pc:spChg chg="mod">
          <ac:chgData name="SIddhartha Institutions" userId="2b40958ce3d29feb" providerId="LiveId" clId="{1A2F6B17-136B-417F-9AB4-D93678771831}" dt="2023-11-09T14:42:41.718" v="304" actId="27636"/>
          <ac:spMkLst>
            <pc:docMk/>
            <pc:sldMk cId="899566842" sldId="410"/>
            <ac:spMk id="2" creationId="{76F4FC38-97E6-7914-B1E3-8AE961B5AAD4}"/>
          </ac:spMkLst>
        </pc:spChg>
        <pc:spChg chg="del">
          <ac:chgData name="SIddhartha Institutions" userId="2b40958ce3d29feb" providerId="LiveId" clId="{1A2F6B17-136B-417F-9AB4-D93678771831}" dt="2023-11-09T14:29:36.516" v="215" actId="478"/>
          <ac:spMkLst>
            <pc:docMk/>
            <pc:sldMk cId="899566842" sldId="410"/>
            <ac:spMk id="3" creationId="{6C86BDD6-A0AF-654F-7276-7242693844C2}"/>
          </ac:spMkLst>
        </pc:spChg>
        <pc:picChg chg="add mod">
          <ac:chgData name="SIddhartha Institutions" userId="2b40958ce3d29feb" providerId="LiveId" clId="{1A2F6B17-136B-417F-9AB4-D93678771831}" dt="2023-11-09T14:38:54.017" v="251" actId="14100"/>
          <ac:picMkLst>
            <pc:docMk/>
            <pc:sldMk cId="899566842" sldId="410"/>
            <ac:picMk id="6" creationId="{4F751075-4B9A-D0FD-862E-52B5DF75794A}"/>
          </ac:picMkLst>
        </pc:picChg>
        <pc:picChg chg="add mod">
          <ac:chgData name="SIddhartha Institutions" userId="2b40958ce3d29feb" providerId="LiveId" clId="{1A2F6B17-136B-417F-9AB4-D93678771831}" dt="2023-11-09T14:39:02.799" v="254" actId="1076"/>
          <ac:picMkLst>
            <pc:docMk/>
            <pc:sldMk cId="899566842" sldId="410"/>
            <ac:picMk id="8" creationId="{34231587-AF7C-2E04-24C5-E7D8E0A2B565}"/>
          </ac:picMkLst>
        </pc:picChg>
        <pc:picChg chg="add mod">
          <ac:chgData name="SIddhartha Institutions" userId="2b40958ce3d29feb" providerId="LiveId" clId="{1A2F6B17-136B-417F-9AB4-D93678771831}" dt="2023-11-09T14:41:57.873" v="258" actId="14100"/>
          <ac:picMkLst>
            <pc:docMk/>
            <pc:sldMk cId="899566842" sldId="410"/>
            <ac:picMk id="10" creationId="{3BEBD303-AA7A-9EE5-3EFE-B6CB89017518}"/>
          </ac:picMkLst>
        </pc:picChg>
      </pc:sldChg>
      <pc:sldChg chg="addSp delSp modSp new mod">
        <pc:chgData name="SIddhartha Institutions" userId="2b40958ce3d29feb" providerId="LiveId" clId="{1A2F6B17-136B-417F-9AB4-D93678771831}" dt="2023-11-09T15:01:50.197" v="312" actId="14100"/>
        <pc:sldMkLst>
          <pc:docMk/>
          <pc:sldMk cId="1755459038" sldId="411"/>
        </pc:sldMkLst>
        <pc:spChg chg="del">
          <ac:chgData name="SIddhartha Institutions" userId="2b40958ce3d29feb" providerId="LiveId" clId="{1A2F6B17-136B-417F-9AB4-D93678771831}" dt="2023-11-09T14:31:11.777" v="226" actId="478"/>
          <ac:spMkLst>
            <pc:docMk/>
            <pc:sldMk cId="1755459038" sldId="411"/>
            <ac:spMk id="2" creationId="{D2EC5BE1-F707-158F-D8E4-5D818F90429F}"/>
          </ac:spMkLst>
        </pc:spChg>
        <pc:spChg chg="del">
          <ac:chgData name="SIddhartha Institutions" userId="2b40958ce3d29feb" providerId="LiveId" clId="{1A2F6B17-136B-417F-9AB4-D93678771831}" dt="2023-11-09T14:31:02.868" v="222" actId="22"/>
          <ac:spMkLst>
            <pc:docMk/>
            <pc:sldMk cId="1755459038" sldId="411"/>
            <ac:spMk id="3" creationId="{4AA66187-D9F0-95DF-6FEF-F23CA30B8F93}"/>
          </ac:spMkLst>
        </pc:spChg>
        <pc:spChg chg="add del mod">
          <ac:chgData name="SIddhartha Institutions" userId="2b40958ce3d29feb" providerId="LiveId" clId="{1A2F6B17-136B-417F-9AB4-D93678771831}" dt="2023-11-09T15:01:26.987" v="307" actId="478"/>
          <ac:spMkLst>
            <pc:docMk/>
            <pc:sldMk cId="1755459038" sldId="411"/>
            <ac:spMk id="8" creationId="{9C7BB56B-AEE2-9CED-9204-13CD3E442154}"/>
          </ac:spMkLst>
        </pc:spChg>
        <pc:picChg chg="add del mod ord">
          <ac:chgData name="SIddhartha Institutions" userId="2b40958ce3d29feb" providerId="LiveId" clId="{1A2F6B17-136B-417F-9AB4-D93678771831}" dt="2023-11-09T15:01:22.621" v="306" actId="478"/>
          <ac:picMkLst>
            <pc:docMk/>
            <pc:sldMk cId="1755459038" sldId="411"/>
            <ac:picMk id="6" creationId="{10078534-014A-078F-3D44-D29FF38100C3}"/>
          </ac:picMkLst>
        </pc:picChg>
        <pc:picChg chg="add mod">
          <ac:chgData name="SIddhartha Institutions" userId="2b40958ce3d29feb" providerId="LiveId" clId="{1A2F6B17-136B-417F-9AB4-D93678771831}" dt="2023-11-09T15:01:50.197" v="312" actId="14100"/>
          <ac:picMkLst>
            <pc:docMk/>
            <pc:sldMk cId="1755459038" sldId="411"/>
            <ac:picMk id="10" creationId="{636F9DC3-DE23-EDB8-1120-1527499B0F62}"/>
          </ac:picMkLst>
        </pc:picChg>
      </pc:sldChg>
      <pc:sldChg chg="addSp delSp modSp new mod">
        <pc:chgData name="SIddhartha Institutions" userId="2b40958ce3d29feb" providerId="LiveId" clId="{1A2F6B17-136B-417F-9AB4-D93678771831}" dt="2023-11-09T14:34:21.739" v="247" actId="14100"/>
        <pc:sldMkLst>
          <pc:docMk/>
          <pc:sldMk cId="2827467296" sldId="412"/>
        </pc:sldMkLst>
        <pc:spChg chg="del">
          <ac:chgData name="SIddhartha Institutions" userId="2b40958ce3d29feb" providerId="LiveId" clId="{1A2F6B17-136B-417F-9AB4-D93678771831}" dt="2023-11-09T14:33:14.965" v="237" actId="478"/>
          <ac:spMkLst>
            <pc:docMk/>
            <pc:sldMk cId="2827467296" sldId="412"/>
            <ac:spMk id="2" creationId="{2E7F8237-2B7D-B646-9540-06A720711DA7}"/>
          </ac:spMkLst>
        </pc:spChg>
        <pc:spChg chg="del">
          <ac:chgData name="SIddhartha Institutions" userId="2b40958ce3d29feb" providerId="LiveId" clId="{1A2F6B17-136B-417F-9AB4-D93678771831}" dt="2023-11-09T14:33:01.333" v="232" actId="22"/>
          <ac:spMkLst>
            <pc:docMk/>
            <pc:sldMk cId="2827467296" sldId="412"/>
            <ac:spMk id="3" creationId="{EB6058E7-18A7-CC49-0702-C9F0140BA92F}"/>
          </ac:spMkLst>
        </pc:spChg>
        <pc:picChg chg="add mod ord">
          <ac:chgData name="SIddhartha Institutions" userId="2b40958ce3d29feb" providerId="LiveId" clId="{1A2F6B17-136B-417F-9AB4-D93678771831}" dt="2023-11-09T14:34:09.623" v="243" actId="14100"/>
          <ac:picMkLst>
            <pc:docMk/>
            <pc:sldMk cId="2827467296" sldId="412"/>
            <ac:picMk id="6" creationId="{109FB0C9-366F-D624-F273-5ECFF5A0577B}"/>
          </ac:picMkLst>
        </pc:picChg>
        <pc:picChg chg="add mod">
          <ac:chgData name="SIddhartha Institutions" userId="2b40958ce3d29feb" providerId="LiveId" clId="{1A2F6B17-136B-417F-9AB4-D93678771831}" dt="2023-11-09T14:34:21.739" v="247" actId="14100"/>
          <ac:picMkLst>
            <pc:docMk/>
            <pc:sldMk cId="2827467296" sldId="412"/>
            <ac:picMk id="8" creationId="{0F29F402-25AF-0481-89D0-78AC1EB6CCC2}"/>
          </ac:picMkLst>
        </pc:picChg>
      </pc:sldChg>
      <pc:sldChg chg="addSp delSp modSp new mod">
        <pc:chgData name="SIddhartha Institutions" userId="2b40958ce3d29feb" providerId="LiveId" clId="{1A2F6B17-136B-417F-9AB4-D93678771831}" dt="2023-11-09T15:09:25.887" v="335" actId="1076"/>
        <pc:sldMkLst>
          <pc:docMk/>
          <pc:sldMk cId="973697716" sldId="413"/>
        </pc:sldMkLst>
        <pc:spChg chg="del">
          <ac:chgData name="SIddhartha Institutions" userId="2b40958ce3d29feb" providerId="LiveId" clId="{1A2F6B17-136B-417F-9AB4-D93678771831}" dt="2023-11-09T15:08:21.814" v="323" actId="478"/>
          <ac:spMkLst>
            <pc:docMk/>
            <pc:sldMk cId="973697716" sldId="413"/>
            <ac:spMk id="2" creationId="{86481653-9928-4AF2-43AB-B7E36F30AF5D}"/>
          </ac:spMkLst>
        </pc:spChg>
        <pc:spChg chg="del">
          <ac:chgData name="SIddhartha Institutions" userId="2b40958ce3d29feb" providerId="LiveId" clId="{1A2F6B17-136B-417F-9AB4-D93678771831}" dt="2023-11-09T15:08:22.953" v="324" actId="478"/>
          <ac:spMkLst>
            <pc:docMk/>
            <pc:sldMk cId="973697716" sldId="413"/>
            <ac:spMk id="3" creationId="{E1936E02-6D36-2F46-E734-5BC7FF56ABE0}"/>
          </ac:spMkLst>
        </pc:spChg>
        <pc:picChg chg="add mod">
          <ac:chgData name="SIddhartha Institutions" userId="2b40958ce3d29feb" providerId="LiveId" clId="{1A2F6B17-136B-417F-9AB4-D93678771831}" dt="2023-11-09T15:09:23.280" v="334" actId="1076"/>
          <ac:picMkLst>
            <pc:docMk/>
            <pc:sldMk cId="973697716" sldId="413"/>
            <ac:picMk id="6" creationId="{F3DCBC9B-C845-7EB2-BB03-FF844BBCB07E}"/>
          </ac:picMkLst>
        </pc:picChg>
        <pc:picChg chg="add mod">
          <ac:chgData name="SIddhartha Institutions" userId="2b40958ce3d29feb" providerId="LiveId" clId="{1A2F6B17-136B-417F-9AB4-D93678771831}" dt="2023-11-09T15:09:25.887" v="335" actId="1076"/>
          <ac:picMkLst>
            <pc:docMk/>
            <pc:sldMk cId="973697716" sldId="413"/>
            <ac:picMk id="8" creationId="{22202A67-995E-BBE8-E6C0-D56A6E5B9DBB}"/>
          </ac:picMkLst>
        </pc:picChg>
      </pc:sldChg>
      <pc:sldChg chg="addSp delSp modSp new mod">
        <pc:chgData name="SIddhartha Institutions" userId="2b40958ce3d29feb" providerId="LiveId" clId="{1A2F6B17-136B-417F-9AB4-D93678771831}" dt="2023-11-09T15:07:32.254" v="322" actId="14100"/>
        <pc:sldMkLst>
          <pc:docMk/>
          <pc:sldMk cId="4056883131" sldId="414"/>
        </pc:sldMkLst>
        <pc:spChg chg="del">
          <ac:chgData name="SIddhartha Institutions" userId="2b40958ce3d29feb" providerId="LiveId" clId="{1A2F6B17-136B-417F-9AB4-D93678771831}" dt="2023-11-09T15:07:15.747" v="316" actId="478"/>
          <ac:spMkLst>
            <pc:docMk/>
            <pc:sldMk cId="4056883131" sldId="414"/>
            <ac:spMk id="2" creationId="{E032034B-9228-606A-4595-37FE0C14EDD6}"/>
          </ac:spMkLst>
        </pc:spChg>
        <pc:spChg chg="del">
          <ac:chgData name="SIddhartha Institutions" userId="2b40958ce3d29feb" providerId="LiveId" clId="{1A2F6B17-136B-417F-9AB4-D93678771831}" dt="2023-11-09T15:07:14.912" v="315" actId="478"/>
          <ac:spMkLst>
            <pc:docMk/>
            <pc:sldMk cId="4056883131" sldId="414"/>
            <ac:spMk id="3" creationId="{6C9DB61C-B55A-9274-AB1B-DA565EE75C96}"/>
          </ac:spMkLst>
        </pc:spChg>
        <pc:picChg chg="add mod">
          <ac:chgData name="SIddhartha Institutions" userId="2b40958ce3d29feb" providerId="LiveId" clId="{1A2F6B17-136B-417F-9AB4-D93678771831}" dt="2023-11-09T15:07:32.254" v="322" actId="14100"/>
          <ac:picMkLst>
            <pc:docMk/>
            <pc:sldMk cId="4056883131" sldId="414"/>
            <ac:picMk id="6" creationId="{63BB83F8-D2AC-F114-A448-0EF18D9D00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F1CABB-073E-43D7-A20C-FA2056C92D36}" type="datetimeFigureOut">
              <a:rPr lang="en-US" smtClean="0"/>
              <a:pPr/>
              <a:t>3/27/2024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EB0BDC-EE78-4B11-BE15-E5171A0AA39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D2C31AA-04C6-4294-9E91-5F225B2BB5E4}" type="datetime1">
              <a:rPr lang="en-US" smtClean="0"/>
              <a:t>3/27/2024</a:t>
            </a:fld>
            <a:endParaRPr lang="en-US"/>
          </a:p>
        </p:txBody>
      </p:sp>
      <p:sp>
        <p:nvSpPr>
          <p:cNvPr id="5" name="Footer Placeholder 4"/>
          <p:cNvSpPr>
            <a:spLocks noGrp="1"/>
          </p:cNvSpPr>
          <p:nvPr>
            <p:ph type="ftr" sz="quarter" idx="11"/>
          </p:nvPr>
        </p:nvSpPr>
        <p:spPr/>
        <p:txBody>
          <a:bodyPr/>
          <a:lstStyle/>
          <a:p>
            <a:r>
              <a:rPr lang="it-IT"/>
              <a:t>Dr. N. Subhash Chandra, Professor, CVRCE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1BC63B-E615-4811-A9B8-619CC73A9EB1}" type="datetime1">
              <a:rPr lang="en-US" smtClean="0"/>
              <a:t>3/27/2024</a:t>
            </a:fld>
            <a:endParaRPr lang="en-US"/>
          </a:p>
        </p:txBody>
      </p:sp>
      <p:sp>
        <p:nvSpPr>
          <p:cNvPr id="5" name="Footer Placeholder 4"/>
          <p:cNvSpPr>
            <a:spLocks noGrp="1"/>
          </p:cNvSpPr>
          <p:nvPr>
            <p:ph type="ftr" sz="quarter" idx="11"/>
          </p:nvPr>
        </p:nvSpPr>
        <p:spPr/>
        <p:txBody>
          <a:bodyPr/>
          <a:lstStyle/>
          <a:p>
            <a:r>
              <a:rPr lang="it-IT"/>
              <a:t>Dr. N. Subhash Chandra, Professor, CVRCE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608C2C-502E-4540-8161-FA3E57E6E845}" type="datetime1">
              <a:rPr lang="en-US" smtClean="0"/>
              <a:t>3/27/2024</a:t>
            </a:fld>
            <a:endParaRPr lang="en-US"/>
          </a:p>
        </p:txBody>
      </p:sp>
      <p:sp>
        <p:nvSpPr>
          <p:cNvPr id="5" name="Footer Placeholder 4"/>
          <p:cNvSpPr>
            <a:spLocks noGrp="1"/>
          </p:cNvSpPr>
          <p:nvPr>
            <p:ph type="ftr" sz="quarter" idx="11"/>
          </p:nvPr>
        </p:nvSpPr>
        <p:spPr/>
        <p:txBody>
          <a:bodyPr/>
          <a:lstStyle/>
          <a:p>
            <a:r>
              <a:rPr lang="it-IT"/>
              <a:t>Dr. N. Subhash Chandra, Professor, CVRCE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p:cNvSpPr>
            <a:spLocks noGrp="1"/>
          </p:cNvSpPr>
          <p:nvPr>
            <p:ph type="ftr" sz="quarter" idx="11"/>
          </p:nvPr>
        </p:nvSpPr>
        <p:spPr/>
        <p:txBody>
          <a:bodyPr/>
          <a:lstStyle/>
          <a:p>
            <a:r>
              <a:rPr lang="it-IT"/>
              <a:t>Dr. N. Subhash Chandra, Professor, CVRCE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DD3483-7C94-47F0-A6C4-6FF9E4754459}" type="datetime1">
              <a:rPr lang="en-US" smtClean="0"/>
              <a:t>3/27/2024</a:t>
            </a:fld>
            <a:endParaRPr lang="en-US"/>
          </a:p>
        </p:txBody>
      </p:sp>
      <p:sp>
        <p:nvSpPr>
          <p:cNvPr id="5" name="Footer Placeholder 4"/>
          <p:cNvSpPr>
            <a:spLocks noGrp="1"/>
          </p:cNvSpPr>
          <p:nvPr>
            <p:ph type="ftr" sz="quarter" idx="11"/>
          </p:nvPr>
        </p:nvSpPr>
        <p:spPr/>
        <p:txBody>
          <a:bodyPr/>
          <a:lstStyle/>
          <a:p>
            <a:r>
              <a:rPr lang="it-IT"/>
              <a:t>Dr. N. Subhash Chandra, Professor, CVRCE</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796E5D-1B9C-4BFA-8722-C199E6195196}" type="datetime1">
              <a:rPr lang="en-US" smtClean="0"/>
              <a:t>3/27/2024</a:t>
            </a:fld>
            <a:endParaRPr lang="en-US"/>
          </a:p>
        </p:txBody>
      </p:sp>
      <p:sp>
        <p:nvSpPr>
          <p:cNvPr id="6" name="Footer Placeholder 5"/>
          <p:cNvSpPr>
            <a:spLocks noGrp="1"/>
          </p:cNvSpPr>
          <p:nvPr>
            <p:ph type="ftr" sz="quarter" idx="11"/>
          </p:nvPr>
        </p:nvSpPr>
        <p:spPr/>
        <p:txBody>
          <a:bodyPr/>
          <a:lstStyle/>
          <a:p>
            <a:r>
              <a:rPr lang="it-IT"/>
              <a:t>Dr. N. Subhash Chandra, Professor, CVRCE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B6CC71-FBA8-4A92-8C8E-1A0737B43070}" type="datetime1">
              <a:rPr lang="en-US" smtClean="0"/>
              <a:t>3/27/2024</a:t>
            </a:fld>
            <a:endParaRPr lang="en-US"/>
          </a:p>
        </p:txBody>
      </p:sp>
      <p:sp>
        <p:nvSpPr>
          <p:cNvPr id="8" name="Footer Placeholder 7"/>
          <p:cNvSpPr>
            <a:spLocks noGrp="1"/>
          </p:cNvSpPr>
          <p:nvPr>
            <p:ph type="ftr" sz="quarter" idx="11"/>
          </p:nvPr>
        </p:nvSpPr>
        <p:spPr/>
        <p:txBody>
          <a:bodyPr/>
          <a:lstStyle/>
          <a:p>
            <a:r>
              <a:rPr lang="it-IT"/>
              <a:t>Dr. N. Subhash Chandra, Professor, CVRCE</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FF5D59-D37D-4279-BF20-159D331F1AB0}" type="datetime1">
              <a:rPr lang="en-US" smtClean="0"/>
              <a:t>3/27/2024</a:t>
            </a:fld>
            <a:endParaRPr lang="en-US"/>
          </a:p>
        </p:txBody>
      </p:sp>
      <p:sp>
        <p:nvSpPr>
          <p:cNvPr id="4" name="Footer Placeholder 3"/>
          <p:cNvSpPr>
            <a:spLocks noGrp="1"/>
          </p:cNvSpPr>
          <p:nvPr>
            <p:ph type="ftr" sz="quarter" idx="11"/>
          </p:nvPr>
        </p:nvSpPr>
        <p:spPr/>
        <p:txBody>
          <a:bodyPr/>
          <a:lstStyle/>
          <a:p>
            <a:r>
              <a:rPr lang="it-IT"/>
              <a:t>Dr. N. Subhash Chandra, Professor, CVRCE</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DF1C44-A83E-42AA-83E8-2D9057665883}" type="datetime1">
              <a:rPr lang="en-US" smtClean="0"/>
              <a:t>3/27/2024</a:t>
            </a:fld>
            <a:endParaRPr lang="en-US"/>
          </a:p>
        </p:txBody>
      </p:sp>
      <p:sp>
        <p:nvSpPr>
          <p:cNvPr id="3" name="Footer Placeholder 2"/>
          <p:cNvSpPr>
            <a:spLocks noGrp="1"/>
          </p:cNvSpPr>
          <p:nvPr>
            <p:ph type="ftr" sz="quarter" idx="11"/>
          </p:nvPr>
        </p:nvSpPr>
        <p:spPr/>
        <p:txBody>
          <a:bodyPr/>
          <a:lstStyle/>
          <a:p>
            <a:r>
              <a:rPr lang="it-IT"/>
              <a:t>Dr. N. Subhash Chandra, Professor, CVRCE</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30E623-D6A4-4ECD-B350-D634A988A2E8}" type="datetime1">
              <a:rPr lang="en-US" smtClean="0"/>
              <a:t>3/27/2024</a:t>
            </a:fld>
            <a:endParaRPr lang="en-US"/>
          </a:p>
        </p:txBody>
      </p:sp>
      <p:sp>
        <p:nvSpPr>
          <p:cNvPr id="6" name="Footer Placeholder 5"/>
          <p:cNvSpPr>
            <a:spLocks noGrp="1"/>
          </p:cNvSpPr>
          <p:nvPr>
            <p:ph type="ftr" sz="quarter" idx="11"/>
          </p:nvPr>
        </p:nvSpPr>
        <p:spPr/>
        <p:txBody>
          <a:bodyPr/>
          <a:lstStyle/>
          <a:p>
            <a:r>
              <a:rPr lang="it-IT"/>
              <a:t>Dr. N. Subhash Chandra, Professor, CVRCE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8830A6-2F42-446E-B4D9-F2C8BDBC8CC2}" type="datetime1">
              <a:rPr lang="en-US" smtClean="0"/>
              <a:t>3/27/2024</a:t>
            </a:fld>
            <a:endParaRPr lang="en-US"/>
          </a:p>
        </p:txBody>
      </p:sp>
      <p:sp>
        <p:nvSpPr>
          <p:cNvPr id="6" name="Footer Placeholder 5"/>
          <p:cNvSpPr>
            <a:spLocks noGrp="1"/>
          </p:cNvSpPr>
          <p:nvPr>
            <p:ph type="ftr" sz="quarter" idx="11"/>
          </p:nvPr>
        </p:nvSpPr>
        <p:spPr/>
        <p:txBody>
          <a:bodyPr/>
          <a:lstStyle/>
          <a:p>
            <a:r>
              <a:rPr lang="it-IT"/>
              <a:t>Dr. N. Subhash Chandra, Professor, CVRCE</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F76-ACFC-4BBA-A22E-AA55DAE62F9C}" type="datetime1">
              <a:rPr lang="en-US" smtClean="0"/>
              <a:t>3/27/2024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Dr. N. Subhash Chandra, Professor, CVRCE</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0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0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0.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174.wmf"/><Relationship Id="rId4" Type="http://schemas.openxmlformats.org/officeDocument/2006/relationships/oleObject" Target="../embeddings/oleObject6.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76.png"/><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wmf"/></Relationships>
</file>

<file path=ppt/slides/_rels/slide12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www.sciencedirect.com/science/article/pii/S1568494608000355#%3A~%3Atext%3DThe%20fuzzy%20clustering%20algorithm%20fuzzy%2Cfor%20noisy%20images%20is%20developed" TargetMode="External"/><Relationship Id="rId2" Type="http://schemas.openxmlformats.org/officeDocument/2006/relationships/hyperlink" Target="https://en.wikipedia.org/wiki/Hierarchical_clustering"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encord.com/blog/guide-to-semantic-segmentation/"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hyperlink" Target="https://vitalflux.com/encoder-decoder-architecture-neural-network/#%3A~%3Atext%3DThe%20encoder%2Ddecoder%20architecture%20is%20a%20deep%20learning%20architecture%20used%2Cdecoder%20architecture%20is%20neural%20network"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hyperlink" Target="https://arxiv.org/abs/1505.04597"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hyperlink" Target="https://www.researchgate.net/figure/Encoder-Decoder-architecture-of-DeepLab-v3_fig4_339754839"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www.cs.auckland.ac.nz/courses/compsci773s1c/lectures/ImageProcessing-html/topic4.htm" TargetMode="External"/><Relationship Id="rId2" Type="http://schemas.openxmlformats.org/officeDocument/2006/relationships/hyperlink" Target="https://www.nature.com/articles/s41598-022-18173-0"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en.wikipedia.org/wiki/Transfer_learning#:~:text=Transfer%20learning%20(TL)%20is%20a,when%20trying%20to%20recognize%20trucks." TargetMode="External"/><Relationship Id="rId2" Type="http://schemas.openxmlformats.org/officeDocument/2006/relationships/hyperlink" Target="https://www.youtube.com/watch?v=quoGRI-1l0A"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2517774"/>
          </a:xfrm>
        </p:spPr>
        <p:txBody>
          <a:bodyPr>
            <a:normAutofit fontScale="90000"/>
          </a:bodyPr>
          <a:lstStyle/>
          <a:p>
            <a:r>
              <a:rPr lang="en-US" sz="5400" b="1" dirty="0">
                <a:solidFill>
                  <a:srgbClr val="FF0000"/>
                </a:solidFill>
                <a:latin typeface="Times New Roman" pitchFamily="18" charset="0"/>
                <a:cs typeface="Times New Roman" pitchFamily="18" charset="0"/>
              </a:rPr>
              <a:t>Day 1: FDP</a:t>
            </a:r>
            <a:br>
              <a:rPr lang="en-US" sz="5400" b="1" dirty="0">
                <a:solidFill>
                  <a:srgbClr val="FF0000"/>
                </a:solidFill>
                <a:latin typeface="Times New Roman" pitchFamily="18" charset="0"/>
                <a:cs typeface="Times New Roman" pitchFamily="18" charset="0"/>
              </a:rPr>
            </a:br>
            <a:r>
              <a:rPr lang="en-US" sz="5400" b="1" dirty="0">
                <a:solidFill>
                  <a:srgbClr val="FF0000"/>
                </a:solidFill>
                <a:latin typeface="Times New Roman" pitchFamily="18" charset="0"/>
                <a:cs typeface="Times New Roman" pitchFamily="18" charset="0"/>
              </a:rPr>
              <a:t>Visual Intelligence:  Exploring Image Processing and Computer Vision </a:t>
            </a:r>
            <a:br>
              <a:rPr lang="en-US" sz="5400" b="1" dirty="0">
                <a:solidFill>
                  <a:srgbClr val="FF0000"/>
                </a:solidFill>
                <a:latin typeface="Times New Roman" pitchFamily="18" charset="0"/>
                <a:cs typeface="Times New Roman" pitchFamily="18" charset="0"/>
              </a:rPr>
            </a:br>
            <a:r>
              <a:rPr lang="en-US" sz="3600" b="1" dirty="0">
                <a:solidFill>
                  <a:srgbClr val="FF0000"/>
                </a:solidFill>
                <a:latin typeface="Times New Roman" pitchFamily="18" charset="0"/>
                <a:cs typeface="Times New Roman" pitchFamily="18" charset="0"/>
              </a:rPr>
              <a:t>Topic: Image</a:t>
            </a:r>
            <a:r>
              <a:rPr lang="en-US" sz="3600" dirty="0">
                <a:solidFill>
                  <a:srgbClr val="FF0000"/>
                </a:solidFill>
                <a:latin typeface="Times New Roman" pitchFamily="18" charset="0"/>
                <a:cs typeface="Times New Roman" pitchFamily="18" charset="0"/>
              </a:rPr>
              <a:t> </a:t>
            </a:r>
            <a:r>
              <a:rPr lang="en-US" sz="3600" b="1" dirty="0">
                <a:solidFill>
                  <a:srgbClr val="00B050"/>
                </a:solidFill>
                <a:latin typeface="Times New Roman" pitchFamily="18" charset="0"/>
                <a:cs typeface="Times New Roman" pitchFamily="18" charset="0"/>
              </a:rPr>
              <a:t>Seg</a:t>
            </a:r>
            <a:r>
              <a:rPr lang="en-US" sz="3600" dirty="0">
                <a:solidFill>
                  <a:srgbClr val="0070C0"/>
                </a:solidFill>
                <a:latin typeface="Times New Roman" pitchFamily="18" charset="0"/>
                <a:cs typeface="Times New Roman" pitchFamily="18" charset="0"/>
              </a:rPr>
              <a:t>mentation in CV</a:t>
            </a:r>
            <a:br>
              <a:rPr lang="en-US" sz="5400" dirty="0">
                <a:solidFill>
                  <a:srgbClr val="0070C0"/>
                </a:solidFill>
                <a:latin typeface="Times New Roman" pitchFamily="18" charset="0"/>
                <a:cs typeface="Times New Roman" pitchFamily="18" charset="0"/>
              </a:rPr>
            </a:br>
            <a:endParaRPr lang="en-US" sz="31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
        <p:nvSpPr>
          <p:cNvPr id="3" name="Date Placeholder 2">
            <a:extLst>
              <a:ext uri="{FF2B5EF4-FFF2-40B4-BE49-F238E27FC236}">
                <a16:creationId xmlns:a16="http://schemas.microsoft.com/office/drawing/2014/main" id="{66E3A417-E500-5420-1F44-85C92D172994}"/>
              </a:ext>
            </a:extLst>
          </p:cNvPr>
          <p:cNvSpPr>
            <a:spLocks noGrp="1"/>
          </p:cNvSpPr>
          <p:nvPr>
            <p:ph type="dt" sz="half" idx="10"/>
          </p:nvPr>
        </p:nvSpPr>
        <p:spPr/>
        <p:txBody>
          <a:bodyPr/>
          <a:lstStyle/>
          <a:p>
            <a:fld id="{C9D7B167-FB94-44DD-AC94-6A7121D1B3A8}" type="datetime1">
              <a:rPr lang="en-US" smtClean="0"/>
              <a:t>3/27/2024</a:t>
            </a:fld>
            <a:endParaRPr lang="en-US"/>
          </a:p>
        </p:txBody>
      </p:sp>
      <p:sp>
        <p:nvSpPr>
          <p:cNvPr id="4" name="Footer Placeholder 3">
            <a:extLst>
              <a:ext uri="{FF2B5EF4-FFF2-40B4-BE49-F238E27FC236}">
                <a16:creationId xmlns:a16="http://schemas.microsoft.com/office/drawing/2014/main" id="{4A06B96F-2DB9-E78F-8E6D-E7DFBA4E5DCA}"/>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4032-0DFE-A303-BB3C-18B638CD465C}"/>
              </a:ext>
            </a:extLst>
          </p:cNvPr>
          <p:cNvSpPr>
            <a:spLocks noGrp="1"/>
          </p:cNvSpPr>
          <p:nvPr>
            <p:ph type="title"/>
          </p:nvPr>
        </p:nvSpPr>
        <p:spPr>
          <a:xfrm>
            <a:off x="76200" y="455616"/>
            <a:ext cx="10972800" cy="457198"/>
          </a:xfrm>
        </p:spPr>
        <p:txBody>
          <a:bodyPr vert="horz" lIns="91440" tIns="45720" rIns="91440" bIns="45720" rtlCol="0" anchor="ctr">
            <a:normAutofit fontScale="90000"/>
          </a:bodyPr>
          <a:lstStyle/>
          <a:p>
            <a:r>
              <a:rPr lang="en-US" b="1" dirty="0"/>
              <a:t>What is Image Segmentation?</a:t>
            </a:r>
            <a:br>
              <a:rPr lang="en-IN" b="1" dirty="0"/>
            </a:br>
            <a:endParaRPr lang="en-IN" b="1" dirty="0"/>
          </a:p>
        </p:txBody>
      </p:sp>
      <p:sp>
        <p:nvSpPr>
          <p:cNvPr id="3" name="Content Placeholder 2">
            <a:extLst>
              <a:ext uri="{FF2B5EF4-FFF2-40B4-BE49-F238E27FC236}">
                <a16:creationId xmlns:a16="http://schemas.microsoft.com/office/drawing/2014/main" id="{75D91DE3-EE29-9EA1-9658-4E970A2185B3}"/>
              </a:ext>
            </a:extLst>
          </p:cNvPr>
          <p:cNvSpPr>
            <a:spLocks noGrp="1"/>
          </p:cNvSpPr>
          <p:nvPr>
            <p:ph idx="1"/>
          </p:nvPr>
        </p:nvSpPr>
        <p:spPr>
          <a:xfrm>
            <a:off x="228600" y="1104900"/>
            <a:ext cx="7086600" cy="4648199"/>
          </a:xfrm>
        </p:spPr>
        <p:txBody>
          <a:bodyPr>
            <a:normAutofit/>
          </a:bodyPr>
          <a:lstStyle/>
          <a:p>
            <a:pPr marL="304165" marR="297815" algn="just">
              <a:lnSpc>
                <a:spcPct val="121000"/>
              </a:lnSpc>
              <a:spcBef>
                <a:spcPts val="675"/>
              </a:spcBef>
              <a:spcAft>
                <a:spcPts val="0"/>
              </a:spcAft>
            </a:pPr>
            <a:r>
              <a:rPr lang="en-US" sz="2800" dirty="0">
                <a:effectLst/>
                <a:latin typeface="Times New Roman" panose="02020603050405020304" pitchFamily="18" charset="0"/>
                <a:ea typeface="Arial MT"/>
                <a:cs typeface="Arial MT"/>
              </a:rPr>
              <a:t>Image segmentation is the process of dividing an image into multiple meaningful and homogeneous regions or objects based on their inherent characteristics, such as </a:t>
            </a:r>
            <a:r>
              <a:rPr lang="en-US" sz="2800" dirty="0" err="1">
                <a:effectLst/>
                <a:latin typeface="Times New Roman" panose="02020603050405020304" pitchFamily="18" charset="0"/>
                <a:ea typeface="Arial MT"/>
                <a:cs typeface="Arial MT"/>
              </a:rPr>
              <a:t>colour</a:t>
            </a:r>
            <a:r>
              <a:rPr lang="en-US" sz="2800" dirty="0">
                <a:effectLst/>
                <a:latin typeface="Times New Roman" panose="02020603050405020304" pitchFamily="18" charset="0"/>
                <a:ea typeface="Arial MT"/>
                <a:cs typeface="Arial MT"/>
              </a:rPr>
              <a:t>, texture, shape, or brightness. </a:t>
            </a:r>
            <a:endParaRPr lang="en-IN" sz="2800" dirty="0">
              <a:effectLst/>
              <a:latin typeface="Arial MT"/>
              <a:ea typeface="Arial MT"/>
              <a:cs typeface="Arial MT"/>
            </a:endParaRPr>
          </a:p>
          <a:p>
            <a:pPr marL="304165" marR="297815" algn="just">
              <a:lnSpc>
                <a:spcPct val="121000"/>
              </a:lnSpc>
              <a:spcBef>
                <a:spcPts val="675"/>
              </a:spcBef>
              <a:spcAft>
                <a:spcPts val="0"/>
              </a:spcAft>
            </a:pPr>
            <a:r>
              <a:rPr lang="en-US" sz="2800" dirty="0">
                <a:effectLst/>
                <a:latin typeface="Times New Roman" panose="02020603050405020304" pitchFamily="18" charset="0"/>
                <a:ea typeface="Arial MT"/>
                <a:cs typeface="Arial MT"/>
              </a:rPr>
              <a:t>All the pixels belonging to the same category have</a:t>
            </a:r>
            <a:r>
              <a:rPr lang="en-US" sz="2800" spc="-15" dirty="0">
                <a:effectLst/>
                <a:latin typeface="Times New Roman" panose="02020603050405020304" pitchFamily="18" charset="0"/>
                <a:ea typeface="Arial MT"/>
                <a:cs typeface="Arial MT"/>
              </a:rPr>
              <a:t> </a:t>
            </a:r>
            <a:r>
              <a:rPr lang="en-US" sz="2800" dirty="0">
                <a:effectLst/>
                <a:latin typeface="Times New Roman" panose="02020603050405020304" pitchFamily="18" charset="0"/>
                <a:ea typeface="Arial MT"/>
                <a:cs typeface="Arial MT"/>
              </a:rPr>
              <a:t>a</a:t>
            </a:r>
            <a:r>
              <a:rPr lang="en-US" sz="2800" spc="-15" dirty="0">
                <a:effectLst/>
                <a:latin typeface="Times New Roman" panose="02020603050405020304" pitchFamily="18" charset="0"/>
                <a:ea typeface="Arial MT"/>
                <a:cs typeface="Arial MT"/>
              </a:rPr>
              <a:t> </a:t>
            </a:r>
            <a:r>
              <a:rPr lang="en-US" sz="2800" dirty="0">
                <a:effectLst/>
                <a:latin typeface="Times New Roman" panose="02020603050405020304" pitchFamily="18" charset="0"/>
                <a:ea typeface="Arial MT"/>
                <a:cs typeface="Arial MT"/>
              </a:rPr>
              <a:t>common</a:t>
            </a:r>
            <a:r>
              <a:rPr lang="en-US" sz="2800" spc="-15" dirty="0">
                <a:effectLst/>
                <a:latin typeface="Times New Roman" panose="02020603050405020304" pitchFamily="18" charset="0"/>
                <a:ea typeface="Arial MT"/>
                <a:cs typeface="Arial MT"/>
              </a:rPr>
              <a:t> </a:t>
            </a:r>
            <a:r>
              <a:rPr lang="en-US" sz="2800" dirty="0">
                <a:effectLst/>
                <a:latin typeface="Times New Roman" panose="02020603050405020304" pitchFamily="18" charset="0"/>
                <a:ea typeface="Arial MT"/>
                <a:cs typeface="Arial MT"/>
              </a:rPr>
              <a:t>label</a:t>
            </a:r>
            <a:r>
              <a:rPr lang="en-US" sz="2800" spc="-15" dirty="0">
                <a:effectLst/>
                <a:latin typeface="Times New Roman" panose="02020603050405020304" pitchFamily="18" charset="0"/>
                <a:ea typeface="Arial MT"/>
                <a:cs typeface="Arial MT"/>
              </a:rPr>
              <a:t> </a:t>
            </a:r>
            <a:r>
              <a:rPr lang="en-US" sz="2800" dirty="0">
                <a:effectLst/>
                <a:latin typeface="Times New Roman" panose="02020603050405020304" pitchFamily="18" charset="0"/>
                <a:ea typeface="Arial MT"/>
                <a:cs typeface="Arial MT"/>
              </a:rPr>
              <a:t>assigned</a:t>
            </a:r>
            <a:r>
              <a:rPr lang="en-US" sz="2800" spc="-15" dirty="0">
                <a:effectLst/>
                <a:latin typeface="Times New Roman" panose="02020603050405020304" pitchFamily="18" charset="0"/>
                <a:ea typeface="Arial MT"/>
                <a:cs typeface="Arial MT"/>
              </a:rPr>
              <a:t> </a:t>
            </a:r>
            <a:r>
              <a:rPr lang="en-US" sz="2800" dirty="0">
                <a:effectLst/>
                <a:latin typeface="Times New Roman" panose="02020603050405020304" pitchFamily="18" charset="0"/>
                <a:ea typeface="Arial MT"/>
                <a:cs typeface="Arial MT"/>
              </a:rPr>
              <a:t>to</a:t>
            </a:r>
            <a:r>
              <a:rPr lang="en-US" sz="2800" spc="-15" dirty="0">
                <a:effectLst/>
                <a:latin typeface="Times New Roman" panose="02020603050405020304" pitchFamily="18" charset="0"/>
                <a:ea typeface="Arial MT"/>
                <a:cs typeface="Arial MT"/>
              </a:rPr>
              <a:t> </a:t>
            </a:r>
            <a:r>
              <a:rPr lang="en-US" sz="2800" dirty="0">
                <a:effectLst/>
                <a:latin typeface="Times New Roman" panose="02020603050405020304" pitchFamily="18" charset="0"/>
                <a:ea typeface="Arial MT"/>
                <a:cs typeface="Arial MT"/>
              </a:rPr>
              <a:t>them.</a:t>
            </a:r>
            <a:r>
              <a:rPr lang="en-US" sz="2800" spc="-15" dirty="0">
                <a:effectLst/>
                <a:latin typeface="Times New Roman" panose="02020603050405020304" pitchFamily="18" charset="0"/>
                <a:ea typeface="Arial MT"/>
                <a:cs typeface="Arial MT"/>
              </a:rPr>
              <a:t> </a:t>
            </a:r>
          </a:p>
          <a:p>
            <a:endParaRPr lang="en-IN" dirty="0"/>
          </a:p>
        </p:txBody>
      </p:sp>
      <p:sp>
        <p:nvSpPr>
          <p:cNvPr id="4" name="Slide Number Placeholder 3">
            <a:extLst>
              <a:ext uri="{FF2B5EF4-FFF2-40B4-BE49-F238E27FC236}">
                <a16:creationId xmlns:a16="http://schemas.microsoft.com/office/drawing/2014/main" id="{13D5E6E4-F4A4-A135-F823-6D7B2D772C31}"/>
              </a:ext>
            </a:extLst>
          </p:cNvPr>
          <p:cNvSpPr>
            <a:spLocks noGrp="1"/>
          </p:cNvSpPr>
          <p:nvPr>
            <p:ph type="sldNum" sz="quarter" idx="12"/>
          </p:nvPr>
        </p:nvSpPr>
        <p:spPr/>
        <p:txBody>
          <a:bodyPr/>
          <a:lstStyle/>
          <a:p>
            <a:fld id="{B6F15528-21DE-4FAA-801E-634DDDAF4B2B}" type="slidenum">
              <a:rPr lang="en-US" smtClean="0"/>
              <a:pPr/>
              <a:t>10</a:t>
            </a:fld>
            <a:endParaRPr lang="en-US"/>
          </a:p>
        </p:txBody>
      </p:sp>
      <p:pic>
        <p:nvPicPr>
          <p:cNvPr id="5" name="Picture 4">
            <a:extLst>
              <a:ext uri="{FF2B5EF4-FFF2-40B4-BE49-F238E27FC236}">
                <a16:creationId xmlns:a16="http://schemas.microsoft.com/office/drawing/2014/main" id="{6832ABDF-DA4E-07F3-D9DF-EBB9C62FFF89}"/>
              </a:ext>
            </a:extLst>
          </p:cNvPr>
          <p:cNvPicPr>
            <a:picLocks noChangeAspect="1"/>
          </p:cNvPicPr>
          <p:nvPr/>
        </p:nvPicPr>
        <p:blipFill>
          <a:blip r:embed="rId2"/>
          <a:stretch>
            <a:fillRect/>
          </a:stretch>
        </p:blipFill>
        <p:spPr>
          <a:xfrm>
            <a:off x="7543800" y="1905000"/>
            <a:ext cx="4495800" cy="3505199"/>
          </a:xfrm>
          <a:prstGeom prst="rect">
            <a:avLst/>
          </a:prstGeom>
        </p:spPr>
      </p:pic>
      <p:sp>
        <p:nvSpPr>
          <p:cNvPr id="6" name="Date Placeholder 5">
            <a:extLst>
              <a:ext uri="{FF2B5EF4-FFF2-40B4-BE49-F238E27FC236}">
                <a16:creationId xmlns:a16="http://schemas.microsoft.com/office/drawing/2014/main" id="{3E6622B8-38EE-834B-BD72-3E015DC5D998}"/>
              </a:ext>
            </a:extLst>
          </p:cNvPr>
          <p:cNvSpPr>
            <a:spLocks noGrp="1"/>
          </p:cNvSpPr>
          <p:nvPr>
            <p:ph type="dt" sz="half" idx="10"/>
          </p:nvPr>
        </p:nvSpPr>
        <p:spPr/>
        <p:txBody>
          <a:bodyPr/>
          <a:lstStyle/>
          <a:p>
            <a:fld id="{52E7B49C-3157-468F-BBDB-8FC2E3F80C28}" type="datetime1">
              <a:rPr lang="en-US" smtClean="0"/>
              <a:t>3/27/2024</a:t>
            </a:fld>
            <a:endParaRPr lang="en-US"/>
          </a:p>
        </p:txBody>
      </p:sp>
      <p:sp>
        <p:nvSpPr>
          <p:cNvPr id="7" name="Footer Placeholder 6">
            <a:extLst>
              <a:ext uri="{FF2B5EF4-FFF2-40B4-BE49-F238E27FC236}">
                <a16:creationId xmlns:a16="http://schemas.microsoft.com/office/drawing/2014/main" id="{B0469864-7719-B7DB-3C4E-1EA67AFEB89E}"/>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317629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09897" y="770709"/>
            <a:ext cx="10136777" cy="522514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930538" y="1580606"/>
            <a:ext cx="5512526" cy="4114800"/>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id="{511DF5F5-0370-D2E3-2F4C-6678E3BCC304}"/>
              </a:ext>
            </a:extLst>
          </p:cNvPr>
          <p:cNvSpPr>
            <a:spLocks noGrp="1"/>
          </p:cNvSpPr>
          <p:nvPr>
            <p:ph type="title"/>
          </p:nvPr>
        </p:nvSpPr>
        <p:spPr>
          <a:xfrm>
            <a:off x="0" y="0"/>
            <a:ext cx="10515600" cy="783771"/>
          </a:xfrm>
        </p:spPr>
        <p:txBody>
          <a:bodyPr/>
          <a:lstStyle/>
          <a:p>
            <a:pPr algn="just"/>
            <a:r>
              <a:rPr lang="en-GB" b="1" dirty="0"/>
              <a:t>Example –Region growing</a:t>
            </a:r>
            <a:endParaRPr lang="en-US" b="1" dirty="0"/>
          </a:p>
        </p:txBody>
      </p:sp>
      <p:sp>
        <p:nvSpPr>
          <p:cNvPr id="3" name="Date Placeholder 2">
            <a:extLst>
              <a:ext uri="{FF2B5EF4-FFF2-40B4-BE49-F238E27FC236}">
                <a16:creationId xmlns:a16="http://schemas.microsoft.com/office/drawing/2014/main" id="{3851CED5-CE84-78F4-23E0-8C571F12BFB0}"/>
              </a:ext>
            </a:extLst>
          </p:cNvPr>
          <p:cNvSpPr>
            <a:spLocks noGrp="1"/>
          </p:cNvSpPr>
          <p:nvPr>
            <p:ph type="dt" sz="half" idx="10"/>
          </p:nvPr>
        </p:nvSpPr>
        <p:spPr/>
        <p:txBody>
          <a:bodyPr/>
          <a:lstStyle/>
          <a:p>
            <a:fld id="{01E15074-85F1-461B-9D5B-99BEFC982AB1}" type="datetime1">
              <a:rPr lang="en-US" smtClean="0"/>
              <a:t>3/27/2024</a:t>
            </a:fld>
            <a:endParaRPr lang="en-US"/>
          </a:p>
        </p:txBody>
      </p:sp>
      <p:sp>
        <p:nvSpPr>
          <p:cNvPr id="4" name="Footer Placeholder 3">
            <a:extLst>
              <a:ext uri="{FF2B5EF4-FFF2-40B4-BE49-F238E27FC236}">
                <a16:creationId xmlns:a16="http://schemas.microsoft.com/office/drawing/2014/main" id="{86A5CBF5-9259-5F7F-5C38-189DCE305BE8}"/>
              </a:ext>
            </a:extLst>
          </p:cNvPr>
          <p:cNvSpPr>
            <a:spLocks noGrp="1"/>
          </p:cNvSpPr>
          <p:nvPr>
            <p:ph type="ftr" sz="quarter" idx="11"/>
          </p:nvPr>
        </p:nvSpPr>
        <p:spPr/>
        <p:txBody>
          <a:bodyPr/>
          <a:lstStyle/>
          <a:p>
            <a:r>
              <a:rPr lang="it-IT"/>
              <a:t>Dr. N. Subhash Chandra, Professor, CVRCE</a:t>
            </a:r>
            <a:endParaRPr lang="en-US"/>
          </a:p>
        </p:txBody>
      </p:sp>
      <p:sp>
        <p:nvSpPr>
          <p:cNvPr id="5" name="Slide Number Placeholder 4">
            <a:extLst>
              <a:ext uri="{FF2B5EF4-FFF2-40B4-BE49-F238E27FC236}">
                <a16:creationId xmlns:a16="http://schemas.microsoft.com/office/drawing/2014/main" id="{196A1447-12B7-5A95-EA06-D1E919EBE139}"/>
              </a:ext>
            </a:extLst>
          </p:cNvPr>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15397643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3A8034-98A5-5064-E50A-EA72B9FFF6DE}"/>
              </a:ext>
            </a:extLst>
          </p:cNvPr>
          <p:cNvSpPr>
            <a:spLocks noGrp="1"/>
          </p:cNvSpPr>
          <p:nvPr>
            <p:ph type="sldNum" sz="quarter" idx="12"/>
          </p:nvPr>
        </p:nvSpPr>
        <p:spPr/>
        <p:txBody>
          <a:bodyPr/>
          <a:lstStyle/>
          <a:p>
            <a:fld id="{B6F15528-21DE-4FAA-801E-634DDDAF4B2B}" type="slidenum">
              <a:rPr lang="en-US" smtClean="0"/>
              <a:pPr/>
              <a:t>101</a:t>
            </a:fld>
            <a:endParaRPr lang="en-US"/>
          </a:p>
        </p:txBody>
      </p:sp>
      <p:pic>
        <p:nvPicPr>
          <p:cNvPr id="6" name="Picture 5">
            <a:extLst>
              <a:ext uri="{FF2B5EF4-FFF2-40B4-BE49-F238E27FC236}">
                <a16:creationId xmlns:a16="http://schemas.microsoft.com/office/drawing/2014/main" id="{94C58089-8E2E-DCF3-5B95-7A099D74378C}"/>
              </a:ext>
            </a:extLst>
          </p:cNvPr>
          <p:cNvPicPr>
            <a:picLocks noChangeAspect="1"/>
          </p:cNvPicPr>
          <p:nvPr/>
        </p:nvPicPr>
        <p:blipFill>
          <a:blip r:embed="rId2"/>
          <a:stretch>
            <a:fillRect/>
          </a:stretch>
        </p:blipFill>
        <p:spPr>
          <a:xfrm>
            <a:off x="1295400" y="1011556"/>
            <a:ext cx="9829800" cy="5557837"/>
          </a:xfrm>
          <a:prstGeom prst="rect">
            <a:avLst/>
          </a:prstGeom>
        </p:spPr>
      </p:pic>
      <p:sp>
        <p:nvSpPr>
          <p:cNvPr id="2" name="Title 1">
            <a:extLst>
              <a:ext uri="{FF2B5EF4-FFF2-40B4-BE49-F238E27FC236}">
                <a16:creationId xmlns:a16="http://schemas.microsoft.com/office/drawing/2014/main" id="{D73F54D8-3727-809E-D665-613B35DCC622}"/>
              </a:ext>
            </a:extLst>
          </p:cNvPr>
          <p:cNvSpPr>
            <a:spLocks noGrp="1"/>
          </p:cNvSpPr>
          <p:nvPr>
            <p:ph type="title"/>
          </p:nvPr>
        </p:nvSpPr>
        <p:spPr>
          <a:xfrm>
            <a:off x="0" y="0"/>
            <a:ext cx="10515600" cy="783771"/>
          </a:xfrm>
        </p:spPr>
        <p:txBody>
          <a:bodyPr/>
          <a:lstStyle/>
          <a:p>
            <a:pPr algn="just"/>
            <a:r>
              <a:rPr lang="en-GB" b="1" dirty="0"/>
              <a:t>Example –Region growing</a:t>
            </a:r>
            <a:endParaRPr lang="en-US" b="1" dirty="0"/>
          </a:p>
        </p:txBody>
      </p:sp>
      <p:sp>
        <p:nvSpPr>
          <p:cNvPr id="3" name="Date Placeholder 2">
            <a:extLst>
              <a:ext uri="{FF2B5EF4-FFF2-40B4-BE49-F238E27FC236}">
                <a16:creationId xmlns:a16="http://schemas.microsoft.com/office/drawing/2014/main" id="{31C6DBBB-0F18-8984-4D0D-23BD04DC3CA6}"/>
              </a:ext>
            </a:extLst>
          </p:cNvPr>
          <p:cNvSpPr>
            <a:spLocks noGrp="1"/>
          </p:cNvSpPr>
          <p:nvPr>
            <p:ph type="dt" sz="half" idx="10"/>
          </p:nvPr>
        </p:nvSpPr>
        <p:spPr/>
        <p:txBody>
          <a:bodyPr/>
          <a:lstStyle/>
          <a:p>
            <a:fld id="{10EB659E-310B-426D-B9F4-E87C0F7C3762}" type="datetime1">
              <a:rPr lang="en-US" smtClean="0"/>
              <a:t>3/27/2024</a:t>
            </a:fld>
            <a:endParaRPr lang="en-US"/>
          </a:p>
        </p:txBody>
      </p:sp>
      <p:sp>
        <p:nvSpPr>
          <p:cNvPr id="5" name="Footer Placeholder 4">
            <a:extLst>
              <a:ext uri="{FF2B5EF4-FFF2-40B4-BE49-F238E27FC236}">
                <a16:creationId xmlns:a16="http://schemas.microsoft.com/office/drawing/2014/main" id="{6DE8690D-7F89-3634-80C5-991BBFA1E94D}"/>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5855558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1BCD53-512E-B265-360F-CE2E7BC3533B}"/>
              </a:ext>
            </a:extLst>
          </p:cNvPr>
          <p:cNvSpPr>
            <a:spLocks noGrp="1"/>
          </p:cNvSpPr>
          <p:nvPr>
            <p:ph type="sldNum" sz="quarter" idx="12"/>
          </p:nvPr>
        </p:nvSpPr>
        <p:spPr/>
        <p:txBody>
          <a:bodyPr/>
          <a:lstStyle/>
          <a:p>
            <a:fld id="{B6F15528-21DE-4FAA-801E-634DDDAF4B2B}" type="slidenum">
              <a:rPr lang="en-US" smtClean="0"/>
              <a:pPr/>
              <a:t>102</a:t>
            </a:fld>
            <a:endParaRPr lang="en-US"/>
          </a:p>
        </p:txBody>
      </p:sp>
      <p:pic>
        <p:nvPicPr>
          <p:cNvPr id="6" name="Picture 5">
            <a:extLst>
              <a:ext uri="{FF2B5EF4-FFF2-40B4-BE49-F238E27FC236}">
                <a16:creationId xmlns:a16="http://schemas.microsoft.com/office/drawing/2014/main" id="{E3700B3E-945D-9390-CC32-DB7CEFBC358A}"/>
              </a:ext>
            </a:extLst>
          </p:cNvPr>
          <p:cNvPicPr>
            <a:picLocks noChangeAspect="1"/>
          </p:cNvPicPr>
          <p:nvPr/>
        </p:nvPicPr>
        <p:blipFill>
          <a:blip r:embed="rId2"/>
          <a:stretch>
            <a:fillRect/>
          </a:stretch>
        </p:blipFill>
        <p:spPr>
          <a:xfrm>
            <a:off x="838200" y="746125"/>
            <a:ext cx="10820400" cy="5975351"/>
          </a:xfrm>
          <a:prstGeom prst="rect">
            <a:avLst/>
          </a:prstGeom>
        </p:spPr>
      </p:pic>
      <p:sp>
        <p:nvSpPr>
          <p:cNvPr id="2" name="Title 1">
            <a:extLst>
              <a:ext uri="{FF2B5EF4-FFF2-40B4-BE49-F238E27FC236}">
                <a16:creationId xmlns:a16="http://schemas.microsoft.com/office/drawing/2014/main" id="{1DD602D9-6FCA-0A5A-3982-B9F369F67AE7}"/>
              </a:ext>
            </a:extLst>
          </p:cNvPr>
          <p:cNvSpPr>
            <a:spLocks noGrp="1"/>
          </p:cNvSpPr>
          <p:nvPr>
            <p:ph type="title"/>
          </p:nvPr>
        </p:nvSpPr>
        <p:spPr>
          <a:xfrm>
            <a:off x="0" y="0"/>
            <a:ext cx="10515600" cy="783771"/>
          </a:xfrm>
        </p:spPr>
        <p:txBody>
          <a:bodyPr/>
          <a:lstStyle/>
          <a:p>
            <a:pPr algn="just"/>
            <a:r>
              <a:rPr lang="en-GB" b="1" dirty="0"/>
              <a:t>Example –Region growing</a:t>
            </a:r>
            <a:endParaRPr lang="en-US" b="1" dirty="0"/>
          </a:p>
        </p:txBody>
      </p:sp>
      <p:sp>
        <p:nvSpPr>
          <p:cNvPr id="3" name="Date Placeholder 2">
            <a:extLst>
              <a:ext uri="{FF2B5EF4-FFF2-40B4-BE49-F238E27FC236}">
                <a16:creationId xmlns:a16="http://schemas.microsoft.com/office/drawing/2014/main" id="{26EC7DFC-26DE-450C-781E-8AC1EF1CFB75}"/>
              </a:ext>
            </a:extLst>
          </p:cNvPr>
          <p:cNvSpPr>
            <a:spLocks noGrp="1"/>
          </p:cNvSpPr>
          <p:nvPr>
            <p:ph type="dt" sz="half" idx="10"/>
          </p:nvPr>
        </p:nvSpPr>
        <p:spPr/>
        <p:txBody>
          <a:bodyPr/>
          <a:lstStyle/>
          <a:p>
            <a:fld id="{5D2D3950-E4C2-4DA1-BADB-AD30B81B7B2B}" type="datetime1">
              <a:rPr lang="en-US" smtClean="0"/>
              <a:t>3/27/2024</a:t>
            </a:fld>
            <a:endParaRPr lang="en-US"/>
          </a:p>
        </p:txBody>
      </p:sp>
      <p:sp>
        <p:nvSpPr>
          <p:cNvPr id="5" name="Footer Placeholder 4">
            <a:extLst>
              <a:ext uri="{FF2B5EF4-FFF2-40B4-BE49-F238E27FC236}">
                <a16:creationId xmlns:a16="http://schemas.microsoft.com/office/drawing/2014/main" id="{30FBCFDC-0388-CEE2-DFC3-93FE16822FA5}"/>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9677486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B13ABD-91CF-B1AC-90FF-5556F28624B4}"/>
              </a:ext>
            </a:extLst>
          </p:cNvPr>
          <p:cNvSpPr>
            <a:spLocks noGrp="1"/>
          </p:cNvSpPr>
          <p:nvPr>
            <p:ph type="sldNum" sz="quarter" idx="12"/>
          </p:nvPr>
        </p:nvSpPr>
        <p:spPr/>
        <p:txBody>
          <a:bodyPr/>
          <a:lstStyle/>
          <a:p>
            <a:fld id="{B6F15528-21DE-4FAA-801E-634DDDAF4B2B}" type="slidenum">
              <a:rPr lang="en-US" smtClean="0"/>
              <a:pPr/>
              <a:t>103</a:t>
            </a:fld>
            <a:endParaRPr lang="en-US"/>
          </a:p>
        </p:txBody>
      </p:sp>
      <p:pic>
        <p:nvPicPr>
          <p:cNvPr id="6" name="Picture 5">
            <a:extLst>
              <a:ext uri="{FF2B5EF4-FFF2-40B4-BE49-F238E27FC236}">
                <a16:creationId xmlns:a16="http://schemas.microsoft.com/office/drawing/2014/main" id="{FCBB53A2-DA59-B6CD-3C98-6FB1E241B9F8}"/>
              </a:ext>
            </a:extLst>
          </p:cNvPr>
          <p:cNvPicPr>
            <a:picLocks noChangeAspect="1"/>
          </p:cNvPicPr>
          <p:nvPr/>
        </p:nvPicPr>
        <p:blipFill rotWithShape="1">
          <a:blip r:embed="rId2"/>
          <a:srcRect t="7211"/>
          <a:stretch/>
        </p:blipFill>
        <p:spPr>
          <a:xfrm>
            <a:off x="2286000" y="838200"/>
            <a:ext cx="7239000" cy="5883276"/>
          </a:xfrm>
          <a:prstGeom prst="rect">
            <a:avLst/>
          </a:prstGeom>
        </p:spPr>
      </p:pic>
      <p:sp>
        <p:nvSpPr>
          <p:cNvPr id="2" name="Title 1">
            <a:extLst>
              <a:ext uri="{FF2B5EF4-FFF2-40B4-BE49-F238E27FC236}">
                <a16:creationId xmlns:a16="http://schemas.microsoft.com/office/drawing/2014/main" id="{D0C76F25-4809-61EF-2EF0-DED88E1E302B}"/>
              </a:ext>
            </a:extLst>
          </p:cNvPr>
          <p:cNvSpPr>
            <a:spLocks noGrp="1"/>
          </p:cNvSpPr>
          <p:nvPr>
            <p:ph type="title"/>
          </p:nvPr>
        </p:nvSpPr>
        <p:spPr>
          <a:xfrm>
            <a:off x="0" y="0"/>
            <a:ext cx="10515600" cy="783771"/>
          </a:xfrm>
        </p:spPr>
        <p:txBody>
          <a:bodyPr/>
          <a:lstStyle/>
          <a:p>
            <a:pPr algn="just"/>
            <a:r>
              <a:rPr lang="en-GB" b="1" dirty="0"/>
              <a:t>Example –Region growing</a:t>
            </a:r>
            <a:endParaRPr lang="en-US" b="1" dirty="0"/>
          </a:p>
        </p:txBody>
      </p:sp>
      <p:sp>
        <p:nvSpPr>
          <p:cNvPr id="3" name="Date Placeholder 2">
            <a:extLst>
              <a:ext uri="{FF2B5EF4-FFF2-40B4-BE49-F238E27FC236}">
                <a16:creationId xmlns:a16="http://schemas.microsoft.com/office/drawing/2014/main" id="{2BF6F248-CAB4-C71D-8CFD-38A7730669BB}"/>
              </a:ext>
            </a:extLst>
          </p:cNvPr>
          <p:cNvSpPr>
            <a:spLocks noGrp="1"/>
          </p:cNvSpPr>
          <p:nvPr>
            <p:ph type="dt" sz="half" idx="10"/>
          </p:nvPr>
        </p:nvSpPr>
        <p:spPr/>
        <p:txBody>
          <a:bodyPr/>
          <a:lstStyle/>
          <a:p>
            <a:fld id="{D3780164-7B41-4D92-9F68-127B7DCB0CE2}" type="datetime1">
              <a:rPr lang="en-US" smtClean="0"/>
              <a:t>3/27/2024</a:t>
            </a:fld>
            <a:endParaRPr lang="en-US"/>
          </a:p>
        </p:txBody>
      </p:sp>
      <p:sp>
        <p:nvSpPr>
          <p:cNvPr id="5" name="Footer Placeholder 4">
            <a:extLst>
              <a:ext uri="{FF2B5EF4-FFF2-40B4-BE49-F238E27FC236}">
                <a16:creationId xmlns:a16="http://schemas.microsoft.com/office/drawing/2014/main" id="{56322A1E-65DB-A0AA-38B4-3A9D0D4CAB82}"/>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4279722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5F05A2-6928-FE32-F647-7730DD75B821}"/>
              </a:ext>
            </a:extLst>
          </p:cNvPr>
          <p:cNvSpPr txBox="1"/>
          <p:nvPr/>
        </p:nvSpPr>
        <p:spPr>
          <a:xfrm>
            <a:off x="940903" y="730230"/>
            <a:ext cx="10681253" cy="1477328"/>
          </a:xfrm>
          <a:prstGeom prst="rect">
            <a:avLst/>
          </a:prstGeom>
          <a:noFill/>
        </p:spPr>
        <p:txBody>
          <a:bodyPr wrap="square">
            <a:spAutoFit/>
          </a:bodyPr>
          <a:lstStyle/>
          <a:p>
            <a:pPr algn="just"/>
            <a:r>
              <a:rPr lang="en-GB" dirty="0"/>
              <a:t>Region splitting is a top-down approach.</a:t>
            </a:r>
          </a:p>
          <a:p>
            <a:pPr algn="just"/>
            <a:r>
              <a:rPr lang="en-GB" dirty="0"/>
              <a:t>It begins with a whole image and divides it up such that the segregated parts are more homogenous than the whole. </a:t>
            </a:r>
          </a:p>
          <a:p>
            <a:pPr algn="just"/>
            <a:r>
              <a:rPr lang="en-GB" dirty="0"/>
              <a:t>Splitting alone is insufficient for reasonable segmentation, as it severely limits the shapes of segments. Hence, a merging phase after the splitting phase is always desirable, which is termed as the split-and-merge algorithm</a:t>
            </a:r>
            <a:endParaRPr lang="en-IN" dirty="0"/>
          </a:p>
        </p:txBody>
      </p:sp>
      <p:sp>
        <p:nvSpPr>
          <p:cNvPr id="7" name="TextBox 6">
            <a:extLst>
              <a:ext uri="{FF2B5EF4-FFF2-40B4-BE49-F238E27FC236}">
                <a16:creationId xmlns:a16="http://schemas.microsoft.com/office/drawing/2014/main" id="{2427149F-3A63-EE7D-8423-89929F7AF6E0}"/>
              </a:ext>
            </a:extLst>
          </p:cNvPr>
          <p:cNvSpPr txBox="1"/>
          <p:nvPr/>
        </p:nvSpPr>
        <p:spPr>
          <a:xfrm>
            <a:off x="940903" y="2207558"/>
            <a:ext cx="10561982" cy="1477328"/>
          </a:xfrm>
          <a:prstGeom prst="rect">
            <a:avLst/>
          </a:prstGeom>
          <a:noFill/>
        </p:spPr>
        <p:txBody>
          <a:bodyPr wrap="square">
            <a:spAutoFit/>
          </a:bodyPr>
          <a:lstStyle/>
          <a:p>
            <a:r>
              <a:rPr lang="en-GB" b="1" dirty="0"/>
              <a:t>Region Splitting and Merging </a:t>
            </a:r>
          </a:p>
          <a:p>
            <a:r>
              <a:rPr lang="en-GB" dirty="0"/>
              <a:t>Region splitting and merging is an image-segmentation technique that takes spatial information into consideration. The region-splitting-and-merging method is as follows</a:t>
            </a:r>
          </a:p>
          <a:p>
            <a:endParaRPr lang="en-GB" b="1" dirty="0"/>
          </a:p>
          <a:p>
            <a:r>
              <a:rPr lang="en-GB" b="1" dirty="0"/>
              <a:t>Splitting:</a:t>
            </a:r>
            <a:endParaRPr lang="en-IN" b="1" dirty="0"/>
          </a:p>
        </p:txBody>
      </p:sp>
      <p:sp>
        <p:nvSpPr>
          <p:cNvPr id="11" name="TextBox 10">
            <a:extLst>
              <a:ext uri="{FF2B5EF4-FFF2-40B4-BE49-F238E27FC236}">
                <a16:creationId xmlns:a16="http://schemas.microsoft.com/office/drawing/2014/main" id="{6FDE57F5-BE01-B6D0-16B1-DB6D6B93CDFF}"/>
              </a:ext>
            </a:extLst>
          </p:cNvPr>
          <p:cNvSpPr txBox="1"/>
          <p:nvPr/>
        </p:nvSpPr>
        <p:spPr>
          <a:xfrm>
            <a:off x="8666921" y="3375901"/>
            <a:ext cx="3289851" cy="2585323"/>
          </a:xfrm>
          <a:prstGeom prst="rect">
            <a:avLst/>
          </a:prstGeom>
          <a:noFill/>
        </p:spPr>
        <p:txBody>
          <a:bodyPr wrap="square">
            <a:spAutoFit/>
          </a:bodyPr>
          <a:lstStyle/>
          <a:p>
            <a:pPr algn="just"/>
            <a:r>
              <a:rPr lang="en-GB" dirty="0"/>
              <a:t>The final partition is likely to contain adjacent regions with identical properties. </a:t>
            </a:r>
          </a:p>
          <a:p>
            <a:pPr algn="just"/>
            <a:endParaRPr lang="en-GB" dirty="0"/>
          </a:p>
          <a:p>
            <a:pPr algn="just"/>
            <a:r>
              <a:rPr lang="en-GB" dirty="0"/>
              <a:t>This drawback may be fixed by applying merging, and merging only adjacent regions whose combined pixels satisfy the predicate P.</a:t>
            </a:r>
            <a:endParaRPr lang="en-IN" dirty="0"/>
          </a:p>
        </p:txBody>
      </p:sp>
      <p:pic>
        <p:nvPicPr>
          <p:cNvPr id="13" name="Picture 12">
            <a:extLst>
              <a:ext uri="{FF2B5EF4-FFF2-40B4-BE49-F238E27FC236}">
                <a16:creationId xmlns:a16="http://schemas.microsoft.com/office/drawing/2014/main" id="{396156B6-30A6-3E58-4632-C0A795BC2F17}"/>
              </a:ext>
            </a:extLst>
          </p:cNvPr>
          <p:cNvPicPr>
            <a:picLocks noChangeAspect="1"/>
          </p:cNvPicPr>
          <p:nvPr/>
        </p:nvPicPr>
        <p:blipFill>
          <a:blip r:embed="rId2"/>
          <a:stretch>
            <a:fillRect/>
          </a:stretch>
        </p:blipFill>
        <p:spPr>
          <a:xfrm>
            <a:off x="1033254" y="3684885"/>
            <a:ext cx="6816518" cy="2940997"/>
          </a:xfrm>
          <a:prstGeom prst="rect">
            <a:avLst/>
          </a:prstGeom>
        </p:spPr>
      </p:pic>
      <p:sp>
        <p:nvSpPr>
          <p:cNvPr id="3" name="Title 1">
            <a:extLst>
              <a:ext uri="{FF2B5EF4-FFF2-40B4-BE49-F238E27FC236}">
                <a16:creationId xmlns:a16="http://schemas.microsoft.com/office/drawing/2014/main" id="{D32B8E05-89A6-8D64-48A2-53BEF2842477}"/>
              </a:ext>
            </a:extLst>
          </p:cNvPr>
          <p:cNvSpPr txBox="1">
            <a:spLocks/>
          </p:cNvSpPr>
          <p:nvPr/>
        </p:nvSpPr>
        <p:spPr>
          <a:xfrm>
            <a:off x="0" y="0"/>
            <a:ext cx="10515600" cy="7837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GB" b="1" dirty="0"/>
              <a:t>Example –Region Splitting</a:t>
            </a:r>
            <a:endParaRPr lang="en-US" b="1" dirty="0"/>
          </a:p>
        </p:txBody>
      </p:sp>
      <p:sp>
        <p:nvSpPr>
          <p:cNvPr id="8" name="Date Placeholder 7">
            <a:extLst>
              <a:ext uri="{FF2B5EF4-FFF2-40B4-BE49-F238E27FC236}">
                <a16:creationId xmlns:a16="http://schemas.microsoft.com/office/drawing/2014/main" id="{F4342FFF-80DD-5F31-F0DD-7412D7D4338F}"/>
              </a:ext>
            </a:extLst>
          </p:cNvPr>
          <p:cNvSpPr>
            <a:spLocks noGrp="1"/>
          </p:cNvSpPr>
          <p:nvPr>
            <p:ph type="dt" sz="half" idx="10"/>
          </p:nvPr>
        </p:nvSpPr>
        <p:spPr/>
        <p:txBody>
          <a:bodyPr/>
          <a:lstStyle/>
          <a:p>
            <a:fld id="{A3F35366-95A3-4FB4-B67B-88647DF21DFC}" type="datetime1">
              <a:rPr lang="en-US" smtClean="0"/>
              <a:t>3/27/2024</a:t>
            </a:fld>
            <a:endParaRPr lang="en-US"/>
          </a:p>
        </p:txBody>
      </p:sp>
      <p:sp>
        <p:nvSpPr>
          <p:cNvPr id="9" name="Footer Placeholder 8">
            <a:extLst>
              <a:ext uri="{FF2B5EF4-FFF2-40B4-BE49-F238E27FC236}">
                <a16:creationId xmlns:a16="http://schemas.microsoft.com/office/drawing/2014/main" id="{3BF0A93B-0F1F-F958-6BF8-B3267403852D}"/>
              </a:ext>
            </a:extLst>
          </p:cNvPr>
          <p:cNvSpPr>
            <a:spLocks noGrp="1"/>
          </p:cNvSpPr>
          <p:nvPr>
            <p:ph type="ftr" sz="quarter" idx="11"/>
          </p:nvPr>
        </p:nvSpPr>
        <p:spPr/>
        <p:txBody>
          <a:bodyPr/>
          <a:lstStyle/>
          <a:p>
            <a:r>
              <a:rPr lang="it-IT"/>
              <a:t>Dr. N. Subhash Chandra, Professor, CVRCE</a:t>
            </a:r>
            <a:endParaRPr lang="en-US"/>
          </a:p>
        </p:txBody>
      </p:sp>
      <p:sp>
        <p:nvSpPr>
          <p:cNvPr id="10" name="Slide Number Placeholder 9">
            <a:extLst>
              <a:ext uri="{FF2B5EF4-FFF2-40B4-BE49-F238E27FC236}">
                <a16:creationId xmlns:a16="http://schemas.microsoft.com/office/drawing/2014/main" id="{C7B2D595-C0DB-2548-6268-DCAAECA9904F}"/>
              </a:ext>
            </a:extLst>
          </p:cNvPr>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3109835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0D8BA2-2579-FDB8-A3CF-68B718B6AAA8}"/>
              </a:ext>
            </a:extLst>
          </p:cNvPr>
          <p:cNvPicPr>
            <a:picLocks noChangeAspect="1"/>
          </p:cNvPicPr>
          <p:nvPr/>
        </p:nvPicPr>
        <p:blipFill>
          <a:blip r:embed="rId2"/>
          <a:stretch>
            <a:fillRect/>
          </a:stretch>
        </p:blipFill>
        <p:spPr>
          <a:xfrm>
            <a:off x="1220372" y="998807"/>
            <a:ext cx="8074855" cy="1858263"/>
          </a:xfrm>
          <a:prstGeom prst="rect">
            <a:avLst/>
          </a:prstGeom>
        </p:spPr>
      </p:pic>
      <p:pic>
        <p:nvPicPr>
          <p:cNvPr id="7" name="Picture 6">
            <a:extLst>
              <a:ext uri="{FF2B5EF4-FFF2-40B4-BE49-F238E27FC236}">
                <a16:creationId xmlns:a16="http://schemas.microsoft.com/office/drawing/2014/main" id="{840117EE-60CC-769A-3DEC-A05E8C048D7F}"/>
              </a:ext>
            </a:extLst>
          </p:cNvPr>
          <p:cNvPicPr>
            <a:picLocks noChangeAspect="1"/>
          </p:cNvPicPr>
          <p:nvPr/>
        </p:nvPicPr>
        <p:blipFill>
          <a:blip r:embed="rId3"/>
          <a:stretch>
            <a:fillRect/>
          </a:stretch>
        </p:blipFill>
        <p:spPr>
          <a:xfrm>
            <a:off x="225083" y="2928072"/>
            <a:ext cx="6502288" cy="3641539"/>
          </a:xfrm>
          <a:prstGeom prst="rect">
            <a:avLst/>
          </a:prstGeom>
        </p:spPr>
      </p:pic>
      <p:pic>
        <p:nvPicPr>
          <p:cNvPr id="9" name="Picture 8">
            <a:extLst>
              <a:ext uri="{FF2B5EF4-FFF2-40B4-BE49-F238E27FC236}">
                <a16:creationId xmlns:a16="http://schemas.microsoft.com/office/drawing/2014/main" id="{E1FAC0BC-78D2-A033-61D5-D5CBC18BC9AA}"/>
              </a:ext>
            </a:extLst>
          </p:cNvPr>
          <p:cNvPicPr>
            <a:picLocks noChangeAspect="1"/>
          </p:cNvPicPr>
          <p:nvPr/>
        </p:nvPicPr>
        <p:blipFill>
          <a:blip r:embed="rId4"/>
          <a:stretch>
            <a:fillRect/>
          </a:stretch>
        </p:blipFill>
        <p:spPr>
          <a:xfrm>
            <a:off x="6957940" y="3091491"/>
            <a:ext cx="4381500" cy="3314700"/>
          </a:xfrm>
          <a:prstGeom prst="rect">
            <a:avLst/>
          </a:prstGeom>
        </p:spPr>
      </p:pic>
      <p:sp>
        <p:nvSpPr>
          <p:cNvPr id="4" name="Title 1">
            <a:extLst>
              <a:ext uri="{FF2B5EF4-FFF2-40B4-BE49-F238E27FC236}">
                <a16:creationId xmlns:a16="http://schemas.microsoft.com/office/drawing/2014/main" id="{BEB93856-4A49-C346-43B4-617FEE2174D6}"/>
              </a:ext>
            </a:extLst>
          </p:cNvPr>
          <p:cNvSpPr txBox="1">
            <a:spLocks/>
          </p:cNvSpPr>
          <p:nvPr/>
        </p:nvSpPr>
        <p:spPr>
          <a:xfrm>
            <a:off x="0" y="0"/>
            <a:ext cx="10515600" cy="7837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GB" b="1" dirty="0"/>
              <a:t>Example –Region Merging</a:t>
            </a:r>
            <a:endParaRPr lang="en-US" b="1" dirty="0"/>
          </a:p>
        </p:txBody>
      </p:sp>
      <p:sp>
        <p:nvSpPr>
          <p:cNvPr id="10" name="Date Placeholder 9">
            <a:extLst>
              <a:ext uri="{FF2B5EF4-FFF2-40B4-BE49-F238E27FC236}">
                <a16:creationId xmlns:a16="http://schemas.microsoft.com/office/drawing/2014/main" id="{BE6B48D0-6D74-7DAC-2E93-D6BFA419E4EA}"/>
              </a:ext>
            </a:extLst>
          </p:cNvPr>
          <p:cNvSpPr>
            <a:spLocks noGrp="1"/>
          </p:cNvSpPr>
          <p:nvPr>
            <p:ph type="dt" sz="half" idx="10"/>
          </p:nvPr>
        </p:nvSpPr>
        <p:spPr/>
        <p:txBody>
          <a:bodyPr/>
          <a:lstStyle/>
          <a:p>
            <a:fld id="{35A49DE0-9AF7-4438-8658-91E73297E652}" type="datetime1">
              <a:rPr lang="en-US" smtClean="0"/>
              <a:t>3/27/2024</a:t>
            </a:fld>
            <a:endParaRPr lang="en-US"/>
          </a:p>
        </p:txBody>
      </p:sp>
      <p:sp>
        <p:nvSpPr>
          <p:cNvPr id="11" name="Footer Placeholder 10">
            <a:extLst>
              <a:ext uri="{FF2B5EF4-FFF2-40B4-BE49-F238E27FC236}">
                <a16:creationId xmlns:a16="http://schemas.microsoft.com/office/drawing/2014/main" id="{F56524E7-6AA0-798F-21DC-18419C31FA21}"/>
              </a:ext>
            </a:extLst>
          </p:cNvPr>
          <p:cNvSpPr>
            <a:spLocks noGrp="1"/>
          </p:cNvSpPr>
          <p:nvPr>
            <p:ph type="ftr" sz="quarter" idx="11"/>
          </p:nvPr>
        </p:nvSpPr>
        <p:spPr/>
        <p:txBody>
          <a:bodyPr/>
          <a:lstStyle/>
          <a:p>
            <a:r>
              <a:rPr lang="it-IT"/>
              <a:t>Dr. N. Subhash Chandra, Professor, CVRCE</a:t>
            </a:r>
            <a:endParaRPr lang="en-US"/>
          </a:p>
        </p:txBody>
      </p:sp>
      <p:sp>
        <p:nvSpPr>
          <p:cNvPr id="12" name="Slide Number Placeholder 11">
            <a:extLst>
              <a:ext uri="{FF2B5EF4-FFF2-40B4-BE49-F238E27FC236}">
                <a16:creationId xmlns:a16="http://schemas.microsoft.com/office/drawing/2014/main" id="{143F1BF1-7414-8166-BF4C-6D539F5ED713}"/>
              </a:ext>
            </a:extLst>
          </p:cNvPr>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1213694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0BD560-FF23-45A8-3CD9-6012325B939B}"/>
              </a:ext>
            </a:extLst>
          </p:cNvPr>
          <p:cNvPicPr>
            <a:picLocks noChangeAspect="1"/>
          </p:cNvPicPr>
          <p:nvPr/>
        </p:nvPicPr>
        <p:blipFill>
          <a:blip r:embed="rId2"/>
          <a:stretch>
            <a:fillRect/>
          </a:stretch>
        </p:blipFill>
        <p:spPr>
          <a:xfrm>
            <a:off x="2278966" y="1477108"/>
            <a:ext cx="5964702" cy="3348110"/>
          </a:xfrm>
          <a:prstGeom prst="rect">
            <a:avLst/>
          </a:prstGeom>
        </p:spPr>
      </p:pic>
      <p:sp>
        <p:nvSpPr>
          <p:cNvPr id="6" name="Title 1">
            <a:extLst>
              <a:ext uri="{FF2B5EF4-FFF2-40B4-BE49-F238E27FC236}">
                <a16:creationId xmlns:a16="http://schemas.microsoft.com/office/drawing/2014/main" id="{1051A766-5747-166E-14CD-2AEC4AD1C46F}"/>
              </a:ext>
            </a:extLst>
          </p:cNvPr>
          <p:cNvSpPr txBox="1">
            <a:spLocks/>
          </p:cNvSpPr>
          <p:nvPr/>
        </p:nvSpPr>
        <p:spPr>
          <a:xfrm>
            <a:off x="0" y="0"/>
            <a:ext cx="10515600" cy="7837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r>
              <a:rPr lang="en-GB" b="1" dirty="0"/>
              <a:t>Example –Region Merging</a:t>
            </a:r>
            <a:endParaRPr lang="en-US" b="1" dirty="0"/>
          </a:p>
        </p:txBody>
      </p:sp>
      <p:sp>
        <p:nvSpPr>
          <p:cNvPr id="7" name="Date Placeholder 6">
            <a:extLst>
              <a:ext uri="{FF2B5EF4-FFF2-40B4-BE49-F238E27FC236}">
                <a16:creationId xmlns:a16="http://schemas.microsoft.com/office/drawing/2014/main" id="{C50A0504-758B-1FA2-19DA-DDEF7B61A4CB}"/>
              </a:ext>
            </a:extLst>
          </p:cNvPr>
          <p:cNvSpPr>
            <a:spLocks noGrp="1"/>
          </p:cNvSpPr>
          <p:nvPr>
            <p:ph type="dt" sz="half" idx="10"/>
          </p:nvPr>
        </p:nvSpPr>
        <p:spPr/>
        <p:txBody>
          <a:bodyPr/>
          <a:lstStyle/>
          <a:p>
            <a:fld id="{88B8E764-14D7-46BC-8777-CC3EE71E563D}" type="datetime1">
              <a:rPr lang="en-US" smtClean="0"/>
              <a:t>3/27/2024</a:t>
            </a:fld>
            <a:endParaRPr lang="en-US"/>
          </a:p>
        </p:txBody>
      </p:sp>
      <p:sp>
        <p:nvSpPr>
          <p:cNvPr id="8" name="Footer Placeholder 7">
            <a:extLst>
              <a:ext uri="{FF2B5EF4-FFF2-40B4-BE49-F238E27FC236}">
                <a16:creationId xmlns:a16="http://schemas.microsoft.com/office/drawing/2014/main" id="{4F63A52F-B717-D7A3-A4A7-EC0197140373}"/>
              </a:ext>
            </a:extLst>
          </p:cNvPr>
          <p:cNvSpPr>
            <a:spLocks noGrp="1"/>
          </p:cNvSpPr>
          <p:nvPr>
            <p:ph type="ftr" sz="quarter" idx="11"/>
          </p:nvPr>
        </p:nvSpPr>
        <p:spPr/>
        <p:txBody>
          <a:bodyPr/>
          <a:lstStyle/>
          <a:p>
            <a:r>
              <a:rPr lang="it-IT"/>
              <a:t>Dr. N. Subhash Chandra, Professor, CVRCE</a:t>
            </a:r>
            <a:endParaRPr lang="en-US"/>
          </a:p>
        </p:txBody>
      </p:sp>
      <p:sp>
        <p:nvSpPr>
          <p:cNvPr id="9" name="Slide Number Placeholder 8">
            <a:extLst>
              <a:ext uri="{FF2B5EF4-FFF2-40B4-BE49-F238E27FC236}">
                <a16:creationId xmlns:a16="http://schemas.microsoft.com/office/drawing/2014/main" id="{2635D5D1-5A61-3509-CCF4-A073F7B6A4D0}"/>
              </a:ext>
            </a:extLst>
          </p:cNvPr>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14565480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24951" y="974952"/>
            <a:ext cx="5570900" cy="2956968"/>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569459" y="4016148"/>
            <a:ext cx="5305425" cy="2352675"/>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6582048" y="4044722"/>
            <a:ext cx="5219700" cy="2295525"/>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a:srcRect/>
          <a:stretch>
            <a:fillRect/>
          </a:stretch>
        </p:blipFill>
        <p:spPr bwMode="auto">
          <a:xfrm>
            <a:off x="6582048" y="622727"/>
            <a:ext cx="5219700" cy="2839403"/>
          </a:xfrm>
          <a:prstGeom prst="rect">
            <a:avLst/>
          </a:prstGeom>
          <a:noFill/>
          <a:ln w="9525">
            <a:noFill/>
            <a:miter lim="800000"/>
            <a:headEnd/>
            <a:tailEnd/>
          </a:ln>
          <a:effectLst/>
        </p:spPr>
      </p:pic>
      <p:sp>
        <p:nvSpPr>
          <p:cNvPr id="6" name="Title 1"/>
          <p:cNvSpPr>
            <a:spLocks noGrp="1"/>
          </p:cNvSpPr>
          <p:nvPr>
            <p:ph type="title"/>
          </p:nvPr>
        </p:nvSpPr>
        <p:spPr>
          <a:xfrm>
            <a:off x="0" y="1"/>
            <a:ext cx="10515600" cy="822960"/>
          </a:xfrm>
        </p:spPr>
        <p:txBody>
          <a:bodyPr/>
          <a:lstStyle/>
          <a:p>
            <a:r>
              <a:rPr lang="en-GB" b="1" dirty="0"/>
              <a:t>Example- Split and merging</a:t>
            </a:r>
            <a:endParaRPr lang="en-US" b="1" dirty="0"/>
          </a:p>
        </p:txBody>
      </p:sp>
      <p:sp>
        <p:nvSpPr>
          <p:cNvPr id="2" name="Date Placeholder 1">
            <a:extLst>
              <a:ext uri="{FF2B5EF4-FFF2-40B4-BE49-F238E27FC236}">
                <a16:creationId xmlns:a16="http://schemas.microsoft.com/office/drawing/2014/main" id="{8CBFED83-7A6C-9142-DA5B-B0068B75E7DA}"/>
              </a:ext>
            </a:extLst>
          </p:cNvPr>
          <p:cNvSpPr>
            <a:spLocks noGrp="1"/>
          </p:cNvSpPr>
          <p:nvPr>
            <p:ph type="dt" sz="half" idx="10"/>
          </p:nvPr>
        </p:nvSpPr>
        <p:spPr/>
        <p:txBody>
          <a:bodyPr/>
          <a:lstStyle/>
          <a:p>
            <a:fld id="{F793690F-C019-4ABA-8AD5-D5CF4B613323}" type="datetime1">
              <a:rPr lang="en-US" smtClean="0"/>
              <a:t>3/27/2024</a:t>
            </a:fld>
            <a:endParaRPr lang="en-US"/>
          </a:p>
        </p:txBody>
      </p:sp>
      <p:sp>
        <p:nvSpPr>
          <p:cNvPr id="3" name="Footer Placeholder 2">
            <a:extLst>
              <a:ext uri="{FF2B5EF4-FFF2-40B4-BE49-F238E27FC236}">
                <a16:creationId xmlns:a16="http://schemas.microsoft.com/office/drawing/2014/main" id="{29CF77F3-E0B4-E092-2AD5-4E7D04AE3C57}"/>
              </a:ext>
            </a:extLst>
          </p:cNvPr>
          <p:cNvSpPr>
            <a:spLocks noGrp="1"/>
          </p:cNvSpPr>
          <p:nvPr>
            <p:ph type="ftr" sz="quarter" idx="11"/>
          </p:nvPr>
        </p:nvSpPr>
        <p:spPr/>
        <p:txBody>
          <a:bodyPr/>
          <a:lstStyle/>
          <a:p>
            <a:r>
              <a:rPr lang="it-IT"/>
              <a:t>Dr. N. Subhash Chandra, Professor, CVRCE</a:t>
            </a:r>
            <a:endParaRPr lang="en-US"/>
          </a:p>
        </p:txBody>
      </p:sp>
      <p:sp>
        <p:nvSpPr>
          <p:cNvPr id="4" name="Slide Number Placeholder 3">
            <a:extLst>
              <a:ext uri="{FF2B5EF4-FFF2-40B4-BE49-F238E27FC236}">
                <a16:creationId xmlns:a16="http://schemas.microsoft.com/office/drawing/2014/main" id="{71DD02CD-1046-60D1-70F8-CC456F9F7418}"/>
              </a:ext>
            </a:extLst>
          </p:cNvPr>
          <p:cNvSpPr>
            <a:spLocks noGrp="1"/>
          </p:cNvSpPr>
          <p:nvPr>
            <p:ph type="sldNum" sz="quarter" idx="12"/>
          </p:nvPr>
        </p:nvSpPr>
        <p:spPr/>
        <p:txBody>
          <a:bodyPr/>
          <a:lstStyle/>
          <a:p>
            <a:fld id="{B6F15528-21DE-4FAA-801E-634DDDAF4B2B}" type="slidenum">
              <a:rPr lang="en-US" smtClean="0"/>
              <a:pPr/>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745264" y="359773"/>
            <a:ext cx="5267325" cy="23241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858066" y="3043646"/>
            <a:ext cx="5276850" cy="22860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6678250" y="384810"/>
            <a:ext cx="5210175" cy="2247900"/>
          </a:xfrm>
          <a:prstGeom prst="rect">
            <a:avLst/>
          </a:prstGeom>
          <a:noFill/>
          <a:ln w="9525">
            <a:noFill/>
            <a:miter lim="800000"/>
            <a:headEnd/>
            <a:tailEnd/>
          </a:ln>
          <a:effectLst/>
        </p:spPr>
      </p:pic>
      <p:pic>
        <p:nvPicPr>
          <p:cNvPr id="3078" name="Picture 6"/>
          <p:cNvPicPr>
            <a:picLocks noChangeAspect="1" noChangeArrowheads="1"/>
          </p:cNvPicPr>
          <p:nvPr/>
        </p:nvPicPr>
        <p:blipFill>
          <a:blip r:embed="rId5"/>
          <a:srcRect/>
          <a:stretch>
            <a:fillRect/>
          </a:stretch>
        </p:blipFill>
        <p:spPr bwMode="auto">
          <a:xfrm>
            <a:off x="6791053" y="3029359"/>
            <a:ext cx="5219700" cy="2314575"/>
          </a:xfrm>
          <a:prstGeom prst="rect">
            <a:avLst/>
          </a:prstGeom>
          <a:noFill/>
          <a:ln w="9525">
            <a:noFill/>
            <a:miter lim="800000"/>
            <a:headEnd/>
            <a:tailEnd/>
          </a:ln>
          <a:effectLst/>
        </p:spPr>
      </p:pic>
      <p:sp>
        <p:nvSpPr>
          <p:cNvPr id="2" name="Date Placeholder 1">
            <a:extLst>
              <a:ext uri="{FF2B5EF4-FFF2-40B4-BE49-F238E27FC236}">
                <a16:creationId xmlns:a16="http://schemas.microsoft.com/office/drawing/2014/main" id="{5B525A79-F632-7DCD-64DA-783C906DDF62}"/>
              </a:ext>
            </a:extLst>
          </p:cNvPr>
          <p:cNvSpPr>
            <a:spLocks noGrp="1"/>
          </p:cNvSpPr>
          <p:nvPr>
            <p:ph type="dt" sz="half" idx="10"/>
          </p:nvPr>
        </p:nvSpPr>
        <p:spPr/>
        <p:txBody>
          <a:bodyPr/>
          <a:lstStyle/>
          <a:p>
            <a:fld id="{7DB6503C-8213-46A5-BC86-C0E141A79E84}" type="datetime1">
              <a:rPr lang="en-US" smtClean="0"/>
              <a:t>3/27/2024</a:t>
            </a:fld>
            <a:endParaRPr lang="en-US"/>
          </a:p>
        </p:txBody>
      </p:sp>
      <p:sp>
        <p:nvSpPr>
          <p:cNvPr id="3" name="Footer Placeholder 2">
            <a:extLst>
              <a:ext uri="{FF2B5EF4-FFF2-40B4-BE49-F238E27FC236}">
                <a16:creationId xmlns:a16="http://schemas.microsoft.com/office/drawing/2014/main" id="{7AA314E3-F1E9-0255-549A-C5D485DF9EA1}"/>
              </a:ext>
            </a:extLst>
          </p:cNvPr>
          <p:cNvSpPr>
            <a:spLocks noGrp="1"/>
          </p:cNvSpPr>
          <p:nvPr>
            <p:ph type="ftr" sz="quarter" idx="11"/>
          </p:nvPr>
        </p:nvSpPr>
        <p:spPr/>
        <p:txBody>
          <a:bodyPr/>
          <a:lstStyle/>
          <a:p>
            <a:r>
              <a:rPr lang="it-IT"/>
              <a:t>Dr. N. Subhash Chandra, Professor, CVRCE</a:t>
            </a:r>
            <a:endParaRPr lang="en-US"/>
          </a:p>
        </p:txBody>
      </p:sp>
      <p:sp>
        <p:nvSpPr>
          <p:cNvPr id="4" name="Slide Number Placeholder 3">
            <a:extLst>
              <a:ext uri="{FF2B5EF4-FFF2-40B4-BE49-F238E27FC236}">
                <a16:creationId xmlns:a16="http://schemas.microsoft.com/office/drawing/2014/main" id="{0DD5BC6B-EA3C-0EB6-FF71-B33DE5E8E402}"/>
              </a:ext>
            </a:extLst>
          </p:cNvPr>
          <p:cNvSpPr>
            <a:spLocks noGrp="1"/>
          </p:cNvSpPr>
          <p:nvPr>
            <p:ph type="sldNum" sz="quarter" idx="12"/>
          </p:nvPr>
        </p:nvSpPr>
        <p:spPr/>
        <p:txBody>
          <a:bodyPr/>
          <a:lstStyle/>
          <a:p>
            <a:fld id="{B6F15528-21DE-4FAA-801E-634DDDAF4B2B}" type="slidenum">
              <a:rPr lang="en-US" smtClean="0"/>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567B27-EBD0-8B28-044C-C2CA48CB8410}"/>
              </a:ext>
            </a:extLst>
          </p:cNvPr>
          <p:cNvSpPr>
            <a:spLocks noGrp="1"/>
          </p:cNvSpPr>
          <p:nvPr>
            <p:ph type="sldNum" sz="quarter" idx="12"/>
          </p:nvPr>
        </p:nvSpPr>
        <p:spPr/>
        <p:txBody>
          <a:bodyPr/>
          <a:lstStyle/>
          <a:p>
            <a:fld id="{B6F15528-21DE-4FAA-801E-634DDDAF4B2B}" type="slidenum">
              <a:rPr lang="en-US" smtClean="0"/>
              <a:pPr/>
              <a:t>109</a:t>
            </a:fld>
            <a:endParaRPr lang="en-US"/>
          </a:p>
        </p:txBody>
      </p:sp>
      <p:pic>
        <p:nvPicPr>
          <p:cNvPr id="6" name="Picture 5">
            <a:extLst>
              <a:ext uri="{FF2B5EF4-FFF2-40B4-BE49-F238E27FC236}">
                <a16:creationId xmlns:a16="http://schemas.microsoft.com/office/drawing/2014/main" id="{5AD52743-E949-6DD5-F114-CB63507D4CD2}"/>
              </a:ext>
            </a:extLst>
          </p:cNvPr>
          <p:cNvPicPr>
            <a:picLocks noChangeAspect="1"/>
          </p:cNvPicPr>
          <p:nvPr/>
        </p:nvPicPr>
        <p:blipFill>
          <a:blip r:embed="rId2"/>
          <a:stretch>
            <a:fillRect/>
          </a:stretch>
        </p:blipFill>
        <p:spPr>
          <a:xfrm>
            <a:off x="1371600" y="533401"/>
            <a:ext cx="9525000" cy="5822950"/>
          </a:xfrm>
          <a:prstGeom prst="rect">
            <a:avLst/>
          </a:prstGeom>
        </p:spPr>
      </p:pic>
      <p:sp>
        <p:nvSpPr>
          <p:cNvPr id="2" name="Date Placeholder 1">
            <a:extLst>
              <a:ext uri="{FF2B5EF4-FFF2-40B4-BE49-F238E27FC236}">
                <a16:creationId xmlns:a16="http://schemas.microsoft.com/office/drawing/2014/main" id="{ECE5D6EC-5F4F-FA72-C8BD-D8F070080E5A}"/>
              </a:ext>
            </a:extLst>
          </p:cNvPr>
          <p:cNvSpPr>
            <a:spLocks noGrp="1"/>
          </p:cNvSpPr>
          <p:nvPr>
            <p:ph type="dt" sz="half" idx="10"/>
          </p:nvPr>
        </p:nvSpPr>
        <p:spPr/>
        <p:txBody>
          <a:bodyPr/>
          <a:lstStyle/>
          <a:p>
            <a:fld id="{8AADE688-BFAD-4F97-85C8-19065461CB4A}" type="datetime1">
              <a:rPr lang="en-US" smtClean="0"/>
              <a:t>3/27/2024</a:t>
            </a:fld>
            <a:endParaRPr lang="en-US"/>
          </a:p>
        </p:txBody>
      </p:sp>
      <p:sp>
        <p:nvSpPr>
          <p:cNvPr id="3" name="Footer Placeholder 2">
            <a:extLst>
              <a:ext uri="{FF2B5EF4-FFF2-40B4-BE49-F238E27FC236}">
                <a16:creationId xmlns:a16="http://schemas.microsoft.com/office/drawing/2014/main" id="{C728F773-0E2C-503C-96C9-4FE05BF437FF}"/>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512037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8265-7AE0-2795-8EFB-4402E7911F54}"/>
              </a:ext>
            </a:extLst>
          </p:cNvPr>
          <p:cNvSpPr>
            <a:spLocks noGrp="1"/>
          </p:cNvSpPr>
          <p:nvPr>
            <p:ph type="title"/>
          </p:nvPr>
        </p:nvSpPr>
        <p:spPr>
          <a:xfrm>
            <a:off x="15240" y="68263"/>
            <a:ext cx="10972800" cy="1143000"/>
          </a:xfrm>
        </p:spPr>
        <p:txBody>
          <a:bodyPr/>
          <a:lstStyle/>
          <a:p>
            <a:pPr algn="l"/>
            <a:r>
              <a:rPr lang="en-IN" b="1" dirty="0"/>
              <a:t>Image processing-Segmentation</a:t>
            </a:r>
          </a:p>
        </p:txBody>
      </p:sp>
      <p:pic>
        <p:nvPicPr>
          <p:cNvPr id="8" name="Content Placeholder 7">
            <a:extLst>
              <a:ext uri="{FF2B5EF4-FFF2-40B4-BE49-F238E27FC236}">
                <a16:creationId xmlns:a16="http://schemas.microsoft.com/office/drawing/2014/main" id="{63CE66FE-377C-C9A2-10BE-3B1DBE6E31B8}"/>
              </a:ext>
            </a:extLst>
          </p:cNvPr>
          <p:cNvPicPr>
            <a:picLocks noGrp="1" noChangeAspect="1"/>
          </p:cNvPicPr>
          <p:nvPr>
            <p:ph idx="1"/>
          </p:nvPr>
        </p:nvPicPr>
        <p:blipFill rotWithShape="1">
          <a:blip r:embed="rId2"/>
          <a:srcRect t="1431"/>
          <a:stretch/>
        </p:blipFill>
        <p:spPr>
          <a:xfrm>
            <a:off x="990600" y="990600"/>
            <a:ext cx="10591800" cy="5123772"/>
          </a:xfrm>
        </p:spPr>
      </p:pic>
      <p:sp>
        <p:nvSpPr>
          <p:cNvPr id="4" name="Date Placeholder 3">
            <a:extLst>
              <a:ext uri="{FF2B5EF4-FFF2-40B4-BE49-F238E27FC236}">
                <a16:creationId xmlns:a16="http://schemas.microsoft.com/office/drawing/2014/main" id="{2F140E90-E63B-901E-DB60-37C73C10624D}"/>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CE08AA21-E1CB-D626-21E1-5C9958D87E64}"/>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53EE2454-8C71-1704-0847-8F7EEED7C795}"/>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8903573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147DC2-3D3F-1A91-3984-527F4AC0FBBF}"/>
              </a:ext>
            </a:extLst>
          </p:cNvPr>
          <p:cNvSpPr>
            <a:spLocks noGrp="1"/>
          </p:cNvSpPr>
          <p:nvPr>
            <p:ph type="sldNum" sz="quarter" idx="12"/>
          </p:nvPr>
        </p:nvSpPr>
        <p:spPr/>
        <p:txBody>
          <a:bodyPr/>
          <a:lstStyle/>
          <a:p>
            <a:fld id="{B6F15528-21DE-4FAA-801E-634DDDAF4B2B}" type="slidenum">
              <a:rPr lang="en-US" smtClean="0"/>
              <a:pPr/>
              <a:t>110</a:t>
            </a:fld>
            <a:endParaRPr lang="en-US"/>
          </a:p>
        </p:txBody>
      </p:sp>
      <p:sp>
        <p:nvSpPr>
          <p:cNvPr id="5" name="Text Box 2">
            <a:extLst>
              <a:ext uri="{FF2B5EF4-FFF2-40B4-BE49-F238E27FC236}">
                <a16:creationId xmlns:a16="http://schemas.microsoft.com/office/drawing/2014/main" id="{9008C92C-E59C-6425-144B-998814C06BFA}"/>
              </a:ext>
            </a:extLst>
          </p:cNvPr>
          <p:cNvSpPr txBox="1">
            <a:spLocks noGrp="1" noChangeArrowheads="1"/>
          </p:cNvSpPr>
          <p:nvPr>
            <p:ph idx="1"/>
          </p:nvPr>
        </p:nvSpPr>
        <p:spPr bwMode="auto">
          <a:xfrm>
            <a:off x="636104" y="2514600"/>
            <a:ext cx="10972800" cy="646331"/>
          </a:xfrm>
          <a:prstGeom prst="rect">
            <a:avLst/>
          </a:prstGeom>
        </p:spPr>
        <p:txBody>
          <a:bodyPr vert="horz" lIns="91440" tIns="45720" rIns="91440" bIns="45720" rtlCol="0" anchor="ctr">
            <a:normAutofit fontScale="92500" lnSpcReduction="20000"/>
          </a:bodyPr>
          <a:lstStyle/>
          <a:p>
            <a:pPr algn="ctr">
              <a:spcBef>
                <a:spcPct val="0"/>
              </a:spcBef>
              <a:buNone/>
            </a:pPr>
            <a:r>
              <a:rPr lang="en-US" altLang="zh-TW" sz="4400" b="1" dirty="0">
                <a:latin typeface="+mj-lt"/>
                <a:ea typeface="+mj-ea"/>
                <a:cs typeface="+mj-cs"/>
              </a:rPr>
              <a:t>Segmentation by Morphological Watersheds</a:t>
            </a:r>
          </a:p>
        </p:txBody>
      </p:sp>
      <p:sp>
        <p:nvSpPr>
          <p:cNvPr id="2" name="Date Placeholder 1">
            <a:extLst>
              <a:ext uri="{FF2B5EF4-FFF2-40B4-BE49-F238E27FC236}">
                <a16:creationId xmlns:a16="http://schemas.microsoft.com/office/drawing/2014/main" id="{8157A1EA-8395-BFD8-AB2A-709FA922B06B}"/>
              </a:ext>
            </a:extLst>
          </p:cNvPr>
          <p:cNvSpPr>
            <a:spLocks noGrp="1"/>
          </p:cNvSpPr>
          <p:nvPr>
            <p:ph type="dt" sz="half" idx="10"/>
          </p:nvPr>
        </p:nvSpPr>
        <p:spPr/>
        <p:txBody>
          <a:bodyPr/>
          <a:lstStyle/>
          <a:p>
            <a:fld id="{E4162021-D22F-472E-A6AF-DC026CE1E8F1}" type="datetime1">
              <a:rPr lang="en-US" smtClean="0"/>
              <a:t>3/27/2024</a:t>
            </a:fld>
            <a:endParaRPr lang="en-US"/>
          </a:p>
        </p:txBody>
      </p:sp>
      <p:sp>
        <p:nvSpPr>
          <p:cNvPr id="3" name="Footer Placeholder 2">
            <a:extLst>
              <a:ext uri="{FF2B5EF4-FFF2-40B4-BE49-F238E27FC236}">
                <a16:creationId xmlns:a16="http://schemas.microsoft.com/office/drawing/2014/main" id="{FCCD717B-264D-FE6D-4882-6A2D56515A3C}"/>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4490389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Grp="1" noChangeArrowheads="1"/>
          </p:cNvSpPr>
          <p:nvPr>
            <p:ph type="title"/>
          </p:nvPr>
        </p:nvSpPr>
        <p:spPr bwMode="auto">
          <a:xfrm>
            <a:off x="152400" y="-309265"/>
            <a:ext cx="11277600" cy="1446550"/>
          </a:xfrm>
          <a:prstGeom prst="rect">
            <a:avLst/>
          </a:prstGeom>
        </p:spPr>
        <p:txBody>
          <a:bodyPr vert="horz" lIns="91440" tIns="45720" rIns="91440" bIns="45720" rtlCol="0" anchor="ctr">
            <a:normAutofit/>
          </a:bodyPr>
          <a:lstStyle/>
          <a:p>
            <a:pPr marL="342900" indent="-342900">
              <a:buFont typeface="Arial" pitchFamily="34" charset="0"/>
            </a:pPr>
            <a:r>
              <a:rPr lang="en-US" altLang="zh-TW" b="1" dirty="0"/>
              <a:t>Segmentation by </a:t>
            </a:r>
            <a:r>
              <a:rPr lang="en-US" altLang="zh-TW" b="1"/>
              <a:t>Morphological Watersheds</a:t>
            </a:r>
            <a:endParaRPr lang="en-US" altLang="zh-TW" b="1" dirty="0"/>
          </a:p>
        </p:txBody>
      </p:sp>
      <p:sp>
        <p:nvSpPr>
          <p:cNvPr id="5" name="Rectangle 5"/>
          <p:cNvSpPr>
            <a:spLocks noGrp="1" noChangeArrowheads="1"/>
          </p:cNvSpPr>
          <p:nvPr>
            <p:ph idx="1"/>
          </p:nvPr>
        </p:nvSpPr>
        <p:spPr bwMode="auto">
          <a:xfrm>
            <a:off x="1524000" y="838200"/>
            <a:ext cx="9677400" cy="5029200"/>
          </a:xfrm>
          <a:noFill/>
          <a:ln>
            <a:miter lim="800000"/>
            <a:headEnd/>
            <a:tailEnd/>
          </a:ln>
        </p:spPr>
        <p:txBody>
          <a:bodyPr vert="horz" wrap="square" lIns="91440" tIns="45720" rIns="91440" bIns="45720" numCol="1" rtlCol="0" anchor="t" anchorCtr="0" compatLnSpc="1">
            <a:prstTxWarp prst="textNoShape">
              <a:avLst/>
            </a:prstTxWarp>
            <a:noAutofit/>
          </a:bodyPr>
          <a:lstStyle/>
          <a:p>
            <a:pPr algn="just">
              <a:lnSpc>
                <a:spcPct val="150000"/>
              </a:lnSpc>
            </a:pPr>
            <a:r>
              <a:rPr lang="en-US" altLang="zh-TW" sz="2400" dirty="0">
                <a:latin typeface="Times New Roman" pitchFamily="18" charset="0"/>
                <a:ea typeface="新細明體" pitchFamily="18" charset="-120"/>
                <a:cs typeface="Times New Roman" pitchFamily="18" charset="0"/>
              </a:rPr>
              <a:t>The concept of watersheds is based on visualizing an image in </a:t>
            </a:r>
            <a:r>
              <a:rPr lang="en-US" altLang="zh-TW" sz="2400" dirty="0">
                <a:solidFill>
                  <a:srgbClr val="FF0000"/>
                </a:solidFill>
                <a:latin typeface="Times New Roman" pitchFamily="18" charset="0"/>
                <a:ea typeface="新細明體" pitchFamily="18" charset="-120"/>
                <a:cs typeface="Times New Roman" pitchFamily="18" charset="0"/>
              </a:rPr>
              <a:t>three dimensions</a:t>
            </a:r>
            <a:r>
              <a:rPr lang="en-US" altLang="zh-TW" sz="2400" dirty="0">
                <a:latin typeface="Times New Roman" pitchFamily="18" charset="0"/>
                <a:ea typeface="新細明體" pitchFamily="18" charset="-120"/>
                <a:cs typeface="Times New Roman" pitchFamily="18" charset="0"/>
              </a:rPr>
              <a:t>: two spatial coordinates versus gray levels.</a:t>
            </a:r>
          </a:p>
          <a:p>
            <a:pPr algn="just">
              <a:lnSpc>
                <a:spcPct val="150000"/>
              </a:lnSpc>
            </a:pPr>
            <a:r>
              <a:rPr lang="en-US" altLang="zh-TW" sz="2400" dirty="0">
                <a:latin typeface="Times New Roman" pitchFamily="18" charset="0"/>
                <a:ea typeface="新細明體" pitchFamily="18" charset="-120"/>
                <a:cs typeface="Times New Roman" pitchFamily="18" charset="0"/>
              </a:rPr>
              <a:t>In such a topographic interpretation, we consider three types of points:</a:t>
            </a:r>
          </a:p>
          <a:p>
            <a:pPr lvl="1" algn="just">
              <a:lnSpc>
                <a:spcPct val="150000"/>
              </a:lnSpc>
            </a:pPr>
            <a:r>
              <a:rPr lang="en-US" altLang="zh-TW" sz="2400" dirty="0">
                <a:latin typeface="Times New Roman" pitchFamily="18" charset="0"/>
                <a:ea typeface="新細明體" pitchFamily="18" charset="-120"/>
                <a:cs typeface="Times New Roman" pitchFamily="18" charset="0"/>
              </a:rPr>
              <a:t>(a) points belonging to a regional minimum</a:t>
            </a:r>
          </a:p>
          <a:p>
            <a:pPr algn="just">
              <a:lnSpc>
                <a:spcPct val="150000"/>
              </a:lnSpc>
              <a:buNone/>
            </a:pPr>
            <a:r>
              <a:rPr lang="en-US" altLang="zh-TW" sz="2400" dirty="0">
                <a:latin typeface="Times New Roman" pitchFamily="18" charset="0"/>
                <a:ea typeface="新細明體" pitchFamily="18" charset="-120"/>
                <a:cs typeface="Times New Roman" pitchFamily="18" charset="0"/>
              </a:rPr>
              <a:t>      -- (b) points at which a drop of water would fall to a single minimum 	  </a:t>
            </a:r>
            <a:r>
              <a:rPr lang="en-US" sz="2400" dirty="0">
                <a:latin typeface="Times New Roman" pitchFamily="18" charset="0"/>
                <a:cs typeface="Times New Roman" pitchFamily="18" charset="0"/>
              </a:rPr>
              <a:t>(The catchment basin or watershed of that minimum) .</a:t>
            </a:r>
          </a:p>
          <a:p>
            <a:pPr algn="just">
              <a:lnSpc>
                <a:spcPct val="150000"/>
              </a:lnSpc>
              <a:buNone/>
            </a:pPr>
            <a:r>
              <a:rPr lang="en-US" altLang="zh-TW" sz="2400" dirty="0">
                <a:latin typeface="Times New Roman" pitchFamily="18" charset="0"/>
                <a:ea typeface="新細明體" pitchFamily="18" charset="-120"/>
                <a:cs typeface="Times New Roman" pitchFamily="18" charset="0"/>
              </a:rPr>
              <a:t>      -- (c) points at which water would be equally likely to fall to more than one such minimum(</a:t>
            </a:r>
            <a:r>
              <a:rPr lang="en-US" sz="2400" dirty="0">
                <a:latin typeface="Times New Roman" pitchFamily="18" charset="0"/>
                <a:cs typeface="Times New Roman" pitchFamily="18" charset="0"/>
              </a:rPr>
              <a:t>The divide lines or watershed lines) .</a:t>
            </a:r>
            <a:endParaRPr lang="en-US" altLang="zh-TW" sz="2400" dirty="0">
              <a:latin typeface="Times New Roman" pitchFamily="18" charset="0"/>
              <a:ea typeface="新細明體" pitchFamily="18" charset="-120"/>
              <a:cs typeface="Times New Roman" pitchFamily="18" charset="0"/>
            </a:endParaRPr>
          </a:p>
          <a:p>
            <a:pPr algn="just">
              <a:lnSpc>
                <a:spcPct val="150000"/>
              </a:lnSpc>
            </a:pPr>
            <a:r>
              <a:rPr lang="en-US" altLang="zh-TW" sz="2400" dirty="0">
                <a:latin typeface="Times New Roman" pitchFamily="18" charset="0"/>
                <a:ea typeface="新細明體" pitchFamily="18" charset="-120"/>
                <a:cs typeface="Times New Roman" pitchFamily="18" charset="0"/>
              </a:rPr>
              <a:t>The principal objective of segmentation algorithms based on these concepts is </a:t>
            </a:r>
            <a:r>
              <a:rPr lang="en-US" altLang="zh-TW" sz="2400" dirty="0">
                <a:solidFill>
                  <a:srgbClr val="FF0000"/>
                </a:solidFill>
                <a:latin typeface="Times New Roman" pitchFamily="18" charset="0"/>
                <a:ea typeface="新細明體" pitchFamily="18" charset="-120"/>
                <a:cs typeface="Times New Roman" pitchFamily="18" charset="0"/>
              </a:rPr>
              <a:t>to find the watershed lines.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111</a:t>
            </a:fld>
            <a:endParaRPr lang="en-US" dirty="0"/>
          </a:p>
        </p:txBody>
      </p:sp>
      <p:sp>
        <p:nvSpPr>
          <p:cNvPr id="2" name="Date Placeholder 1">
            <a:extLst>
              <a:ext uri="{FF2B5EF4-FFF2-40B4-BE49-F238E27FC236}">
                <a16:creationId xmlns:a16="http://schemas.microsoft.com/office/drawing/2014/main" id="{18F2644E-A33E-366C-ACF6-3CD74A719446}"/>
              </a:ext>
            </a:extLst>
          </p:cNvPr>
          <p:cNvSpPr>
            <a:spLocks noGrp="1"/>
          </p:cNvSpPr>
          <p:nvPr>
            <p:ph type="dt" sz="half" idx="10"/>
          </p:nvPr>
        </p:nvSpPr>
        <p:spPr/>
        <p:txBody>
          <a:bodyPr/>
          <a:lstStyle/>
          <a:p>
            <a:fld id="{A55B0D03-EF82-44A0-81DD-D1390E024033}" type="datetime1">
              <a:rPr lang="en-US" smtClean="0"/>
              <a:t>3/27/2024</a:t>
            </a:fld>
            <a:endParaRPr lang="en-US"/>
          </a:p>
        </p:txBody>
      </p:sp>
      <p:sp>
        <p:nvSpPr>
          <p:cNvPr id="3" name="Footer Placeholder 2">
            <a:extLst>
              <a:ext uri="{FF2B5EF4-FFF2-40B4-BE49-F238E27FC236}">
                <a16:creationId xmlns:a16="http://schemas.microsoft.com/office/drawing/2014/main" id="{1A53B883-8B47-24EA-5EFE-65778FF882CE}"/>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Grp="1" noChangeAspect="1" noChangeArrowheads="1"/>
          </p:cNvPicPr>
          <p:nvPr>
            <p:ph idx="1"/>
          </p:nvPr>
        </p:nvPicPr>
        <p:blipFill>
          <a:blip r:embed="rId2"/>
          <a:srcRect/>
          <a:stretch>
            <a:fillRect/>
          </a:stretch>
        </p:blipFill>
        <p:spPr bwMode="auto">
          <a:xfrm>
            <a:off x="2362200" y="838200"/>
            <a:ext cx="7315200" cy="3967956"/>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112</a:t>
            </a:fld>
            <a:endParaRPr lang="en-US"/>
          </a:p>
        </p:txBody>
      </p:sp>
      <p:sp>
        <p:nvSpPr>
          <p:cNvPr id="2" name="Date Placeholder 1">
            <a:extLst>
              <a:ext uri="{FF2B5EF4-FFF2-40B4-BE49-F238E27FC236}">
                <a16:creationId xmlns:a16="http://schemas.microsoft.com/office/drawing/2014/main" id="{8B3078BE-032E-B13C-2905-893C4879C4DB}"/>
              </a:ext>
            </a:extLst>
          </p:cNvPr>
          <p:cNvSpPr>
            <a:spLocks noGrp="1"/>
          </p:cNvSpPr>
          <p:nvPr>
            <p:ph type="dt" sz="half" idx="10"/>
          </p:nvPr>
        </p:nvSpPr>
        <p:spPr/>
        <p:txBody>
          <a:bodyPr/>
          <a:lstStyle/>
          <a:p>
            <a:fld id="{C51B7940-4683-45F6-9917-8A3CB8465946}" type="datetime1">
              <a:rPr lang="en-US" smtClean="0"/>
              <a:t>3/27/2024</a:t>
            </a:fld>
            <a:endParaRPr lang="en-US"/>
          </a:p>
        </p:txBody>
      </p:sp>
      <p:sp>
        <p:nvSpPr>
          <p:cNvPr id="3" name="Footer Placeholder 2">
            <a:extLst>
              <a:ext uri="{FF2B5EF4-FFF2-40B4-BE49-F238E27FC236}">
                <a16:creationId xmlns:a16="http://schemas.microsoft.com/office/drawing/2014/main" id="{3C7E5C39-FFC1-BF5E-C57C-5B61DAA072A5}"/>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685801"/>
            <a:ext cx="8229600" cy="5440363"/>
          </a:xfrm>
        </p:spPr>
        <p:txBody>
          <a:bodyPr>
            <a:normAutofit/>
          </a:bodyPr>
          <a:lstStyle/>
          <a:p>
            <a:pPr algn="just">
              <a:lnSpc>
                <a:spcPct val="150000"/>
              </a:lnSpc>
            </a:pPr>
            <a:r>
              <a:rPr lang="en-US" sz="2400" dirty="0">
                <a:solidFill>
                  <a:srgbClr val="002060"/>
                </a:solidFill>
                <a:latin typeface="Times New Roman" pitchFamily="18" charset="0"/>
                <a:cs typeface="Times New Roman" pitchFamily="18" charset="0"/>
              </a:rPr>
              <a:t>The idea is simple: </a:t>
            </a:r>
          </a:p>
          <a:p>
            <a:pPr algn="just">
              <a:lnSpc>
                <a:spcPct val="150000"/>
              </a:lnSpc>
              <a:buNone/>
            </a:pPr>
            <a:r>
              <a:rPr lang="en-US" sz="2400" dirty="0">
                <a:latin typeface="Times New Roman" pitchFamily="18" charset="0"/>
                <a:cs typeface="Times New Roman" pitchFamily="18" charset="0"/>
              </a:rPr>
              <a:t> Suppose that a hole is punched in each regional minimum and that the entire topography is flooded from below by letting water rise through the holes at a uniform rate.</a:t>
            </a:r>
          </a:p>
          <a:p>
            <a:pPr algn="just">
              <a:lnSpc>
                <a:spcPct val="150000"/>
              </a:lnSpc>
              <a:buNone/>
            </a:pPr>
            <a:r>
              <a:rPr lang="en-US" sz="2400" dirty="0">
                <a:latin typeface="Times New Roman" pitchFamily="18" charset="0"/>
                <a:cs typeface="Times New Roman" pitchFamily="18" charset="0"/>
              </a:rPr>
              <a:t> </a:t>
            </a:r>
          </a:p>
          <a:p>
            <a:pPr algn="just">
              <a:lnSpc>
                <a:spcPct val="150000"/>
              </a:lnSpc>
              <a:buNone/>
            </a:pPr>
            <a:r>
              <a:rPr lang="en-US" sz="2400" dirty="0">
                <a:latin typeface="Times New Roman" pitchFamily="18" charset="0"/>
                <a:cs typeface="Times New Roman" pitchFamily="18" charset="0"/>
              </a:rPr>
              <a:t> When rising water in distinct catchment basins is about the merge, a dam is built to prevent merging. These dam boundaries correspond to the watershed lines. </a:t>
            </a:r>
          </a:p>
          <a:p>
            <a:pPr algn="just"/>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113</a:t>
            </a:fld>
            <a:endParaRPr lang="en-US"/>
          </a:p>
        </p:txBody>
      </p:sp>
      <p:sp>
        <p:nvSpPr>
          <p:cNvPr id="2" name="Date Placeholder 1">
            <a:extLst>
              <a:ext uri="{FF2B5EF4-FFF2-40B4-BE49-F238E27FC236}">
                <a16:creationId xmlns:a16="http://schemas.microsoft.com/office/drawing/2014/main" id="{EC7CDFD9-ADD3-9DB0-1FBA-84EA94642B3F}"/>
              </a:ext>
            </a:extLst>
          </p:cNvPr>
          <p:cNvSpPr>
            <a:spLocks noGrp="1"/>
          </p:cNvSpPr>
          <p:nvPr>
            <p:ph type="dt" sz="half" idx="10"/>
          </p:nvPr>
        </p:nvSpPr>
        <p:spPr/>
        <p:txBody>
          <a:bodyPr/>
          <a:lstStyle/>
          <a:p>
            <a:fld id="{CEBB54B6-337D-4D9B-82AB-0E2AFE8105CA}" type="datetime1">
              <a:rPr lang="en-US" smtClean="0"/>
              <a:t>3/27/2024</a:t>
            </a:fld>
            <a:endParaRPr lang="en-US"/>
          </a:p>
        </p:txBody>
      </p:sp>
      <p:sp>
        <p:nvSpPr>
          <p:cNvPr id="4" name="Footer Placeholder 3">
            <a:extLst>
              <a:ext uri="{FF2B5EF4-FFF2-40B4-BE49-F238E27FC236}">
                <a16:creationId xmlns:a16="http://schemas.microsoft.com/office/drawing/2014/main" id="{C02A91F5-2479-72DE-4B6C-D628AC965D4C}"/>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Rectangle 2"/>
          <p:cNvSpPr>
            <a:spLocks noGrp="1" noChangeArrowheads="1"/>
          </p:cNvSpPr>
          <p:nvPr>
            <p:ph type="title"/>
          </p:nvPr>
        </p:nvSpPr>
        <p:spPr>
          <a:xfrm>
            <a:off x="1981200" y="152400"/>
            <a:ext cx="8229600" cy="533400"/>
          </a:xfrm>
        </p:spPr>
        <p:txBody>
          <a:bodyPr>
            <a:noAutofit/>
          </a:bodyPr>
          <a:lstStyle/>
          <a:p>
            <a:r>
              <a:rPr lang="en-US" altLang="zh-TW" sz="2800" b="1" dirty="0">
                <a:solidFill>
                  <a:srgbClr val="FF0000"/>
                </a:solidFill>
                <a:ea typeface="新細明體" pitchFamily="18" charset="-120"/>
              </a:rPr>
              <a:t>Illustration</a:t>
            </a:r>
          </a:p>
        </p:txBody>
      </p:sp>
      <p:sp>
        <p:nvSpPr>
          <p:cNvPr id="1375235" name="Rectangle 3"/>
          <p:cNvSpPr>
            <a:spLocks noGrp="1" noChangeArrowheads="1"/>
          </p:cNvSpPr>
          <p:nvPr>
            <p:ph type="body" idx="1"/>
          </p:nvPr>
        </p:nvSpPr>
        <p:spPr>
          <a:xfrm>
            <a:off x="1981200" y="685800"/>
            <a:ext cx="8229600" cy="6172200"/>
          </a:xfrm>
        </p:spPr>
        <p:txBody>
          <a:bodyPr>
            <a:normAutofit/>
          </a:bodyPr>
          <a:lstStyle/>
          <a:p>
            <a:pPr>
              <a:lnSpc>
                <a:spcPct val="150000"/>
              </a:lnSpc>
            </a:pPr>
            <a:r>
              <a:rPr lang="en-US" altLang="zh-TW" sz="2000" dirty="0">
                <a:latin typeface="Times New Roman" pitchFamily="18" charset="0"/>
                <a:ea typeface="新細明體" pitchFamily="18" charset="-120"/>
                <a:cs typeface="Times New Roman" pitchFamily="18" charset="0"/>
              </a:rPr>
              <a:t>Objective: finding the watershed lines.</a:t>
            </a:r>
          </a:p>
          <a:p>
            <a:pPr>
              <a:lnSpc>
                <a:spcPct val="150000"/>
              </a:lnSpc>
            </a:pPr>
            <a:r>
              <a:rPr lang="en-US" sz="2000" dirty="0">
                <a:latin typeface="Times New Roman" pitchFamily="18" charset="0"/>
                <a:cs typeface="Times New Roman" pitchFamily="18" charset="0"/>
              </a:rPr>
              <a:t>In topographic view. in which the height of the "mountains’’ is proportional to gray-level values in the input image.</a:t>
            </a:r>
          </a:p>
          <a:p>
            <a:pPr>
              <a:lnSpc>
                <a:spcPct val="150000"/>
              </a:lnSpc>
            </a:pPr>
            <a:r>
              <a:rPr lang="en-US" sz="2000" dirty="0">
                <a:latin typeface="Times New Roman" pitchFamily="18" charset="0"/>
                <a:cs typeface="Times New Roman" pitchFamily="18" charset="0"/>
              </a:rPr>
              <a:t>we imagine the perimeter of the entire topography (image) being enclose d by dams of height greater than the highest possible mountain, whose value is determined by the highest possible gray- level value in the input image.</a:t>
            </a:r>
          </a:p>
          <a:p>
            <a:pPr lvl="1">
              <a:lnSpc>
                <a:spcPct val="150000"/>
              </a:lnSpc>
              <a:buFont typeface="Arial" pitchFamily="34" charset="0"/>
              <a:buChar char="•"/>
            </a:pPr>
            <a:r>
              <a:rPr lang="en-US" altLang="zh-TW" sz="2000" dirty="0">
                <a:latin typeface="Times New Roman" pitchFamily="18" charset="0"/>
                <a:ea typeface="新細明體" pitchFamily="18" charset="-120"/>
                <a:cs typeface="Times New Roman" pitchFamily="18" charset="0"/>
              </a:rPr>
              <a:t>Construction of dam to prevent catchment basins from merging.</a:t>
            </a:r>
          </a:p>
          <a:p>
            <a:endParaRPr lang="zh-TW" altLang="en-US" sz="2000" dirty="0">
              <a:latin typeface="Times New Roman" pitchFamily="18" charset="0"/>
              <a:ea typeface="新細明體" pitchFamily="18" charset="-120"/>
              <a:cs typeface="Times New Roman" pitchFamily="18" charset="0"/>
            </a:endParaRPr>
          </a:p>
        </p:txBody>
      </p:sp>
      <p:pic>
        <p:nvPicPr>
          <p:cNvPr id="1375236" name="Picture 4" descr="Picture2_a"/>
          <p:cNvPicPr>
            <a:picLocks noChangeAspect="1" noChangeArrowheads="1"/>
          </p:cNvPicPr>
          <p:nvPr/>
        </p:nvPicPr>
        <p:blipFill>
          <a:blip r:embed="rId2"/>
          <a:srcRect/>
          <a:stretch>
            <a:fillRect/>
          </a:stretch>
        </p:blipFill>
        <p:spPr bwMode="auto">
          <a:xfrm>
            <a:off x="3429001" y="4038601"/>
            <a:ext cx="3962400" cy="2250471"/>
          </a:xfrm>
          <a:prstGeom prst="rect">
            <a:avLst/>
          </a:prstGeom>
          <a:noFill/>
        </p:spPr>
      </p:pic>
      <p:sp>
        <p:nvSpPr>
          <p:cNvPr id="1375237" name="Text Box 5"/>
          <p:cNvSpPr txBox="1">
            <a:spLocks noChangeArrowheads="1"/>
          </p:cNvSpPr>
          <p:nvPr/>
        </p:nvSpPr>
        <p:spPr bwMode="gray">
          <a:xfrm>
            <a:off x="1752600" y="6324600"/>
            <a:ext cx="1540486" cy="369332"/>
          </a:xfrm>
          <a:prstGeom prst="rect">
            <a:avLst/>
          </a:prstGeom>
          <a:noFill/>
          <a:ln w="9525">
            <a:noFill/>
            <a:miter lim="800000"/>
            <a:headEnd/>
            <a:tailEnd/>
          </a:ln>
          <a:effectLst/>
        </p:spPr>
        <p:txBody>
          <a:bodyPr wrap="none">
            <a:spAutoFit/>
          </a:bodyPr>
          <a:lstStyle/>
          <a:p>
            <a:r>
              <a:rPr lang="en-US" altLang="zh-TW" dirty="0">
                <a:ea typeface="新細明體" pitchFamily="18" charset="-120"/>
              </a:rPr>
              <a:t>Original image</a:t>
            </a:r>
          </a:p>
        </p:txBody>
      </p:sp>
      <p:sp>
        <p:nvSpPr>
          <p:cNvPr id="1375238" name="Text Box 6"/>
          <p:cNvSpPr txBox="1">
            <a:spLocks noChangeArrowheads="1"/>
          </p:cNvSpPr>
          <p:nvPr/>
        </p:nvSpPr>
        <p:spPr bwMode="gray">
          <a:xfrm>
            <a:off x="8693151" y="6491288"/>
            <a:ext cx="1820563" cy="369332"/>
          </a:xfrm>
          <a:prstGeom prst="rect">
            <a:avLst/>
          </a:prstGeom>
          <a:noFill/>
          <a:ln w="9525">
            <a:noFill/>
            <a:miter lim="800000"/>
            <a:headEnd/>
            <a:tailEnd/>
          </a:ln>
          <a:effectLst/>
        </p:spPr>
        <p:txBody>
          <a:bodyPr wrap="none">
            <a:spAutoFit/>
          </a:bodyPr>
          <a:lstStyle/>
          <a:p>
            <a:r>
              <a:rPr lang="en-US" altLang="zh-TW" dirty="0">
                <a:ea typeface="新細明體" pitchFamily="18" charset="-120"/>
              </a:rPr>
              <a:t>Topographic view</a:t>
            </a:r>
          </a:p>
        </p:txBody>
      </p:sp>
      <p:sp>
        <p:nvSpPr>
          <p:cNvPr id="1375239" name="Line 7"/>
          <p:cNvSpPr>
            <a:spLocks noChangeShapeType="1"/>
          </p:cNvSpPr>
          <p:nvPr/>
        </p:nvSpPr>
        <p:spPr bwMode="gray">
          <a:xfrm flipH="1">
            <a:off x="7239000" y="5105401"/>
            <a:ext cx="2354262" cy="479425"/>
          </a:xfrm>
          <a:prstGeom prst="line">
            <a:avLst/>
          </a:prstGeom>
          <a:noFill/>
          <a:ln w="25400">
            <a:solidFill>
              <a:srgbClr val="FF0000"/>
            </a:solidFill>
            <a:round/>
            <a:headEnd/>
            <a:tailEnd type="triangle" w="med" len="med"/>
          </a:ln>
          <a:effectLst/>
        </p:spPr>
        <p:txBody>
          <a:bodyPr>
            <a:spAutoFit/>
          </a:bodyPr>
          <a:lstStyle/>
          <a:p>
            <a:endParaRPr lang="en-US"/>
          </a:p>
        </p:txBody>
      </p:sp>
      <p:sp>
        <p:nvSpPr>
          <p:cNvPr id="1375240" name="Line 8"/>
          <p:cNvSpPr>
            <a:spLocks noChangeShapeType="1"/>
          </p:cNvSpPr>
          <p:nvPr/>
        </p:nvSpPr>
        <p:spPr bwMode="gray">
          <a:xfrm flipH="1">
            <a:off x="6705600" y="5105400"/>
            <a:ext cx="2819400" cy="381000"/>
          </a:xfrm>
          <a:prstGeom prst="line">
            <a:avLst/>
          </a:prstGeom>
          <a:noFill/>
          <a:ln w="25400">
            <a:solidFill>
              <a:srgbClr val="FF0000"/>
            </a:solidFill>
            <a:round/>
            <a:headEnd/>
            <a:tailEnd type="triangle" w="med" len="med"/>
          </a:ln>
          <a:effectLst/>
        </p:spPr>
        <p:txBody>
          <a:bodyPr wrap="square">
            <a:spAutoFit/>
          </a:bodyPr>
          <a:lstStyle/>
          <a:p>
            <a:endParaRPr lang="en-US"/>
          </a:p>
        </p:txBody>
      </p:sp>
      <p:sp>
        <p:nvSpPr>
          <p:cNvPr id="1375241" name="Text Box 9"/>
          <p:cNvSpPr txBox="1">
            <a:spLocks noChangeArrowheads="1"/>
          </p:cNvSpPr>
          <p:nvPr/>
        </p:nvSpPr>
        <p:spPr bwMode="gray">
          <a:xfrm>
            <a:off x="9126538" y="4495800"/>
            <a:ext cx="1541463" cy="641350"/>
          </a:xfrm>
          <a:prstGeom prst="rect">
            <a:avLst/>
          </a:prstGeom>
          <a:noFill/>
          <a:ln w="25400">
            <a:noFill/>
            <a:miter lim="800000"/>
            <a:headEnd/>
            <a:tailEnd/>
          </a:ln>
          <a:effectLst/>
        </p:spPr>
        <p:txBody>
          <a:bodyPr>
            <a:spAutoFit/>
          </a:bodyPr>
          <a:lstStyle/>
          <a:p>
            <a:r>
              <a:rPr lang="en-US" altLang="zh-TW" dirty="0">
                <a:ea typeface="新細明體" pitchFamily="18" charset="-120"/>
              </a:rPr>
              <a:t>Catchment basins</a:t>
            </a:r>
          </a:p>
        </p:txBody>
      </p:sp>
      <p:sp>
        <p:nvSpPr>
          <p:cNvPr id="1375242" name="Line 10"/>
          <p:cNvSpPr>
            <a:spLocks noChangeShapeType="1"/>
          </p:cNvSpPr>
          <p:nvPr/>
        </p:nvSpPr>
        <p:spPr bwMode="gray">
          <a:xfrm flipH="1" flipV="1">
            <a:off x="7696201" y="5181600"/>
            <a:ext cx="1635125" cy="685800"/>
          </a:xfrm>
          <a:prstGeom prst="line">
            <a:avLst/>
          </a:prstGeom>
          <a:noFill/>
          <a:ln w="25400">
            <a:solidFill>
              <a:srgbClr val="0000FF"/>
            </a:solidFill>
            <a:round/>
            <a:headEnd/>
            <a:tailEnd type="triangle" w="med" len="med"/>
          </a:ln>
          <a:effectLst/>
        </p:spPr>
        <p:txBody>
          <a:bodyPr>
            <a:spAutoFit/>
          </a:bodyPr>
          <a:lstStyle/>
          <a:p>
            <a:endParaRPr lang="en-US"/>
          </a:p>
        </p:txBody>
      </p:sp>
      <p:sp>
        <p:nvSpPr>
          <p:cNvPr id="1375243" name="Line 11"/>
          <p:cNvSpPr>
            <a:spLocks noChangeShapeType="1"/>
          </p:cNvSpPr>
          <p:nvPr/>
        </p:nvSpPr>
        <p:spPr bwMode="gray">
          <a:xfrm flipH="1" flipV="1">
            <a:off x="6324600" y="5486400"/>
            <a:ext cx="3055938" cy="685800"/>
          </a:xfrm>
          <a:prstGeom prst="line">
            <a:avLst/>
          </a:prstGeom>
          <a:noFill/>
          <a:ln w="25400">
            <a:solidFill>
              <a:srgbClr val="0000FF"/>
            </a:solidFill>
            <a:round/>
            <a:headEnd/>
            <a:tailEnd type="triangle" w="med" len="med"/>
          </a:ln>
          <a:effectLst/>
        </p:spPr>
        <p:txBody>
          <a:bodyPr>
            <a:spAutoFit/>
          </a:bodyPr>
          <a:lstStyle/>
          <a:p>
            <a:endParaRPr lang="en-US"/>
          </a:p>
        </p:txBody>
      </p:sp>
      <p:sp>
        <p:nvSpPr>
          <p:cNvPr id="1375244" name="Text Box 12"/>
          <p:cNvSpPr txBox="1">
            <a:spLocks noChangeArrowheads="1"/>
          </p:cNvSpPr>
          <p:nvPr/>
        </p:nvSpPr>
        <p:spPr bwMode="gray">
          <a:xfrm>
            <a:off x="9374188" y="5486400"/>
            <a:ext cx="1293812" cy="641350"/>
          </a:xfrm>
          <a:prstGeom prst="rect">
            <a:avLst/>
          </a:prstGeom>
          <a:noFill/>
          <a:ln w="25400">
            <a:noFill/>
            <a:miter lim="800000"/>
            <a:headEnd/>
            <a:tailEnd/>
          </a:ln>
          <a:effectLst/>
        </p:spPr>
        <p:txBody>
          <a:bodyPr>
            <a:spAutoFit/>
          </a:bodyPr>
          <a:lstStyle/>
          <a:p>
            <a:r>
              <a:rPr lang="en-US" altLang="zh-TW" dirty="0">
                <a:ea typeface="新細明體" pitchFamily="18" charset="-120"/>
              </a:rPr>
              <a:t>Watershed lines</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114</a:t>
            </a:fld>
            <a:endParaRPr lang="en-US"/>
          </a:p>
        </p:txBody>
      </p:sp>
      <p:sp>
        <p:nvSpPr>
          <p:cNvPr id="2" name="Date Placeholder 1">
            <a:extLst>
              <a:ext uri="{FF2B5EF4-FFF2-40B4-BE49-F238E27FC236}">
                <a16:creationId xmlns:a16="http://schemas.microsoft.com/office/drawing/2014/main" id="{8D7053DC-AD66-7B49-2419-10BB4937908F}"/>
              </a:ext>
            </a:extLst>
          </p:cNvPr>
          <p:cNvSpPr>
            <a:spLocks noGrp="1"/>
          </p:cNvSpPr>
          <p:nvPr>
            <p:ph type="dt" sz="half" idx="10"/>
          </p:nvPr>
        </p:nvSpPr>
        <p:spPr/>
        <p:txBody>
          <a:bodyPr/>
          <a:lstStyle/>
          <a:p>
            <a:fld id="{79D75A23-AEA0-44E9-9BC5-670E19C6E8DA}" type="datetime1">
              <a:rPr lang="en-US" smtClean="0"/>
              <a:t>3/27/2024</a:t>
            </a:fld>
            <a:endParaRPr lang="en-US"/>
          </a:p>
        </p:txBody>
      </p:sp>
      <p:sp>
        <p:nvSpPr>
          <p:cNvPr id="3" name="Footer Placeholder 2">
            <a:extLst>
              <a:ext uri="{FF2B5EF4-FFF2-40B4-BE49-F238E27FC236}">
                <a16:creationId xmlns:a16="http://schemas.microsoft.com/office/drawing/2014/main" id="{73F7C48A-C45F-7B0F-6183-DA98A2172594}"/>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354" name="Picture 2"/>
          <p:cNvPicPr>
            <a:picLocks noChangeAspect="1" noChangeArrowheads="1"/>
          </p:cNvPicPr>
          <p:nvPr/>
        </p:nvPicPr>
        <p:blipFill>
          <a:blip r:embed="rId2"/>
          <a:srcRect/>
          <a:stretch>
            <a:fillRect/>
          </a:stretch>
        </p:blipFill>
        <p:spPr bwMode="auto">
          <a:xfrm>
            <a:off x="1524001" y="457201"/>
            <a:ext cx="6640513" cy="6095999"/>
          </a:xfrm>
          <a:prstGeom prst="rect">
            <a:avLst/>
          </a:prstGeom>
          <a:noFill/>
          <a:ln w="9525">
            <a:noFill/>
            <a:miter lim="800000"/>
            <a:headEnd/>
            <a:tailEnd/>
          </a:ln>
          <a:effectLst/>
        </p:spPr>
      </p:pic>
      <p:pic>
        <p:nvPicPr>
          <p:cNvPr id="356355" name="Picture 3"/>
          <p:cNvPicPr>
            <a:picLocks noChangeAspect="1" noChangeArrowheads="1"/>
          </p:cNvPicPr>
          <p:nvPr/>
        </p:nvPicPr>
        <p:blipFill>
          <a:blip r:embed="rId3"/>
          <a:srcRect/>
          <a:stretch>
            <a:fillRect/>
          </a:stretch>
        </p:blipFill>
        <p:spPr bwMode="auto">
          <a:xfrm>
            <a:off x="8458200" y="1143000"/>
            <a:ext cx="1905000" cy="3429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115</a:t>
            </a:fld>
            <a:endParaRPr lang="en-US"/>
          </a:p>
        </p:txBody>
      </p:sp>
      <p:sp>
        <p:nvSpPr>
          <p:cNvPr id="2" name="Date Placeholder 1">
            <a:extLst>
              <a:ext uri="{FF2B5EF4-FFF2-40B4-BE49-F238E27FC236}">
                <a16:creationId xmlns:a16="http://schemas.microsoft.com/office/drawing/2014/main" id="{4D8C9710-6792-BF70-5B6A-11DDA9AAAAA4}"/>
              </a:ext>
            </a:extLst>
          </p:cNvPr>
          <p:cNvSpPr>
            <a:spLocks noGrp="1"/>
          </p:cNvSpPr>
          <p:nvPr>
            <p:ph type="dt" sz="half" idx="10"/>
          </p:nvPr>
        </p:nvSpPr>
        <p:spPr/>
        <p:txBody>
          <a:bodyPr/>
          <a:lstStyle/>
          <a:p>
            <a:fld id="{112E80C3-227A-4140-ADA0-EEF3D362CAA4}" type="datetime1">
              <a:rPr lang="en-US" smtClean="0"/>
              <a:t>3/27/2024</a:t>
            </a:fld>
            <a:endParaRPr lang="en-US"/>
          </a:p>
        </p:txBody>
      </p:sp>
      <p:sp>
        <p:nvSpPr>
          <p:cNvPr id="3" name="Footer Placeholder 2">
            <a:extLst>
              <a:ext uri="{FF2B5EF4-FFF2-40B4-BE49-F238E27FC236}">
                <a16:creationId xmlns:a16="http://schemas.microsoft.com/office/drawing/2014/main" id="{B7CF7BDA-09F3-E459-E3F3-C2248AE21DF5}"/>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330" name="Picture 2"/>
          <p:cNvPicPr>
            <a:picLocks noChangeAspect="1" noChangeArrowheads="1"/>
          </p:cNvPicPr>
          <p:nvPr/>
        </p:nvPicPr>
        <p:blipFill>
          <a:blip r:embed="rId2"/>
          <a:srcRect/>
          <a:stretch>
            <a:fillRect/>
          </a:stretch>
        </p:blipFill>
        <p:spPr bwMode="auto">
          <a:xfrm>
            <a:off x="1524000" y="228601"/>
            <a:ext cx="6711950" cy="6400799"/>
          </a:xfrm>
          <a:prstGeom prst="rect">
            <a:avLst/>
          </a:prstGeom>
          <a:noFill/>
          <a:ln w="9525">
            <a:noFill/>
            <a:miter lim="800000"/>
            <a:headEnd/>
            <a:tailEnd/>
          </a:ln>
          <a:effectLst/>
        </p:spPr>
      </p:pic>
      <p:pic>
        <p:nvPicPr>
          <p:cNvPr id="355331" name="Picture 3"/>
          <p:cNvPicPr>
            <a:picLocks noChangeAspect="1" noChangeArrowheads="1"/>
          </p:cNvPicPr>
          <p:nvPr/>
        </p:nvPicPr>
        <p:blipFill>
          <a:blip r:embed="rId3"/>
          <a:srcRect/>
          <a:stretch>
            <a:fillRect/>
          </a:stretch>
        </p:blipFill>
        <p:spPr bwMode="auto">
          <a:xfrm>
            <a:off x="8534400" y="533400"/>
            <a:ext cx="1828800" cy="54864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116</a:t>
            </a:fld>
            <a:endParaRPr lang="en-US"/>
          </a:p>
        </p:txBody>
      </p:sp>
      <p:sp>
        <p:nvSpPr>
          <p:cNvPr id="2" name="Date Placeholder 1">
            <a:extLst>
              <a:ext uri="{FF2B5EF4-FFF2-40B4-BE49-F238E27FC236}">
                <a16:creationId xmlns:a16="http://schemas.microsoft.com/office/drawing/2014/main" id="{A90BAC45-6FD9-CBDB-E8CA-62750B4D64CA}"/>
              </a:ext>
            </a:extLst>
          </p:cNvPr>
          <p:cNvSpPr>
            <a:spLocks noGrp="1"/>
          </p:cNvSpPr>
          <p:nvPr>
            <p:ph type="dt" sz="half" idx="10"/>
          </p:nvPr>
        </p:nvSpPr>
        <p:spPr/>
        <p:txBody>
          <a:bodyPr/>
          <a:lstStyle/>
          <a:p>
            <a:fld id="{2A178598-AC3E-4A37-A44F-608E25BC41EB}" type="datetime1">
              <a:rPr lang="en-US" smtClean="0"/>
              <a:t>3/27/2024</a:t>
            </a:fld>
            <a:endParaRPr lang="en-US"/>
          </a:p>
        </p:txBody>
      </p:sp>
      <p:sp>
        <p:nvSpPr>
          <p:cNvPr id="3" name="Footer Placeholder 2">
            <a:extLst>
              <a:ext uri="{FF2B5EF4-FFF2-40B4-BE49-F238E27FC236}">
                <a16:creationId xmlns:a16="http://schemas.microsoft.com/office/drawing/2014/main" id="{1C7DF19E-5696-C0FA-A4E3-49F5B14CB7B0}"/>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ChangeArrowheads="1"/>
          </p:cNvSpPr>
          <p:nvPr>
            <p:ph type="title"/>
          </p:nvPr>
        </p:nvSpPr>
        <p:spPr/>
        <p:txBody>
          <a:bodyPr>
            <a:normAutofit/>
          </a:bodyPr>
          <a:lstStyle/>
          <a:p>
            <a:r>
              <a:rPr lang="en-US" altLang="zh-TW" sz="4000" dirty="0">
                <a:ea typeface="新細明體" pitchFamily="18" charset="-120"/>
              </a:rPr>
              <a:t>(</a:t>
            </a:r>
            <a:r>
              <a:rPr lang="en-US" altLang="zh-TW" sz="4000" dirty="0" err="1">
                <a:ea typeface="新細明體" pitchFamily="18" charset="-120"/>
              </a:rPr>
              <a:t>con’d</a:t>
            </a:r>
            <a:r>
              <a:rPr lang="en-US" altLang="zh-TW" sz="4000" dirty="0">
                <a:ea typeface="新細明體" pitchFamily="18" charset="-120"/>
              </a:rPr>
              <a:t>)</a:t>
            </a:r>
          </a:p>
        </p:txBody>
      </p:sp>
      <p:sp>
        <p:nvSpPr>
          <p:cNvPr id="1376259" name="Rectangle 3"/>
          <p:cNvSpPr>
            <a:spLocks noGrp="1" noChangeArrowheads="1"/>
          </p:cNvSpPr>
          <p:nvPr>
            <p:ph type="body" idx="1"/>
          </p:nvPr>
        </p:nvSpPr>
        <p:spPr/>
        <p:txBody>
          <a:bodyPr/>
          <a:lstStyle/>
          <a:p>
            <a:r>
              <a:rPr lang="en-US" altLang="zh-TW" dirty="0">
                <a:ea typeface="新細明體" pitchFamily="18" charset="-120"/>
              </a:rPr>
              <a:t>Punch a hole in each regional minimal for water to fill up the catchment basin.</a:t>
            </a:r>
          </a:p>
        </p:txBody>
      </p:sp>
      <p:pic>
        <p:nvPicPr>
          <p:cNvPr id="1376260" name="Picture 4" descr="Picture2_b"/>
          <p:cNvPicPr>
            <a:picLocks noChangeAspect="1" noChangeArrowheads="1"/>
          </p:cNvPicPr>
          <p:nvPr/>
        </p:nvPicPr>
        <p:blipFill>
          <a:blip r:embed="rId2"/>
          <a:srcRect/>
          <a:stretch>
            <a:fillRect/>
          </a:stretch>
        </p:blipFill>
        <p:spPr bwMode="auto">
          <a:xfrm>
            <a:off x="3614739" y="2925764"/>
            <a:ext cx="4960937" cy="2446337"/>
          </a:xfrm>
          <a:prstGeom prst="rect">
            <a:avLst/>
          </a:prstGeom>
          <a:noFill/>
        </p:spPr>
      </p:pic>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2" name="Date Placeholder 1">
            <a:extLst>
              <a:ext uri="{FF2B5EF4-FFF2-40B4-BE49-F238E27FC236}">
                <a16:creationId xmlns:a16="http://schemas.microsoft.com/office/drawing/2014/main" id="{7B2FCCAC-BABB-5EA3-F038-7B93F93BF228}"/>
              </a:ext>
            </a:extLst>
          </p:cNvPr>
          <p:cNvSpPr>
            <a:spLocks noGrp="1"/>
          </p:cNvSpPr>
          <p:nvPr>
            <p:ph type="dt" sz="half" idx="10"/>
          </p:nvPr>
        </p:nvSpPr>
        <p:spPr/>
        <p:txBody>
          <a:bodyPr/>
          <a:lstStyle/>
          <a:p>
            <a:fld id="{4549ECAB-1B9F-4654-8F96-AD327820A712}" type="datetime1">
              <a:rPr lang="en-US" smtClean="0"/>
              <a:t>3/27/2024</a:t>
            </a:fld>
            <a:endParaRPr lang="en-US"/>
          </a:p>
        </p:txBody>
      </p:sp>
      <p:sp>
        <p:nvSpPr>
          <p:cNvPr id="3" name="Footer Placeholder 2">
            <a:extLst>
              <a:ext uri="{FF2B5EF4-FFF2-40B4-BE49-F238E27FC236}">
                <a16:creationId xmlns:a16="http://schemas.microsoft.com/office/drawing/2014/main" id="{03648710-E5C4-06EE-082D-3D1508674508}"/>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Rectangle 2"/>
          <p:cNvSpPr>
            <a:spLocks noGrp="1" noChangeArrowheads="1"/>
          </p:cNvSpPr>
          <p:nvPr>
            <p:ph type="title"/>
          </p:nvPr>
        </p:nvSpPr>
        <p:spPr>
          <a:xfrm>
            <a:off x="1905000" y="0"/>
            <a:ext cx="8229600" cy="1143000"/>
          </a:xfrm>
        </p:spPr>
        <p:txBody>
          <a:bodyPr/>
          <a:lstStyle/>
          <a:p>
            <a:r>
              <a:rPr lang="en-US" altLang="zh-TW" dirty="0">
                <a:ea typeface="新細明體" pitchFamily="18" charset="-120"/>
              </a:rPr>
              <a:t>(</a:t>
            </a:r>
            <a:r>
              <a:rPr lang="en-US" altLang="zh-TW" dirty="0" err="1">
                <a:ea typeface="新細明體" pitchFamily="18" charset="-120"/>
              </a:rPr>
              <a:t>con’d</a:t>
            </a:r>
            <a:r>
              <a:rPr lang="en-US" altLang="zh-TW" dirty="0">
                <a:ea typeface="新細明體" pitchFamily="18" charset="-120"/>
              </a:rPr>
              <a:t>)</a:t>
            </a:r>
          </a:p>
        </p:txBody>
      </p:sp>
      <p:pic>
        <p:nvPicPr>
          <p:cNvPr id="1377286" name="Picture 6" descr="Picture3"/>
          <p:cNvPicPr>
            <a:picLocks noChangeAspect="1" noChangeArrowheads="1"/>
          </p:cNvPicPr>
          <p:nvPr/>
        </p:nvPicPr>
        <p:blipFill>
          <a:blip r:embed="rId2"/>
          <a:srcRect/>
          <a:stretch>
            <a:fillRect/>
          </a:stretch>
        </p:blipFill>
        <p:spPr bwMode="auto">
          <a:xfrm>
            <a:off x="2895600" y="1066801"/>
            <a:ext cx="6324600" cy="5181599"/>
          </a:xfrm>
          <a:prstGeom prst="rect">
            <a:avLst/>
          </a:prstGeom>
          <a:noFill/>
        </p:spPr>
      </p:pic>
      <p:sp>
        <p:nvSpPr>
          <p:cNvPr id="1377288" name="Line 8"/>
          <p:cNvSpPr>
            <a:spLocks noChangeShapeType="1"/>
          </p:cNvSpPr>
          <p:nvPr/>
        </p:nvSpPr>
        <p:spPr bwMode="gray">
          <a:xfrm flipH="1">
            <a:off x="7391399" y="2057400"/>
            <a:ext cx="1981200" cy="439738"/>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77289" name="Text Box 9"/>
          <p:cNvSpPr txBox="1">
            <a:spLocks noChangeArrowheads="1"/>
          </p:cNvSpPr>
          <p:nvPr/>
        </p:nvSpPr>
        <p:spPr bwMode="gray">
          <a:xfrm>
            <a:off x="9347200" y="1600201"/>
            <a:ext cx="1320800" cy="1069975"/>
          </a:xfrm>
          <a:prstGeom prst="rect">
            <a:avLst/>
          </a:prstGeom>
          <a:noFill/>
          <a:ln w="25400">
            <a:noFill/>
            <a:miter lim="800000"/>
            <a:headEnd/>
            <a:tailEnd/>
          </a:ln>
          <a:effectLst/>
        </p:spPr>
        <p:txBody>
          <a:bodyPr wrap="square">
            <a:spAutoFit/>
          </a:bodyPr>
          <a:lstStyle/>
          <a:p>
            <a:r>
              <a:rPr lang="en-US" altLang="zh-TW" sz="1600" dirty="0">
                <a:ea typeface="新細明體" pitchFamily="18" charset="-120"/>
              </a:rPr>
              <a:t>Water start merging, so shorter dam constructed</a:t>
            </a:r>
          </a:p>
        </p:txBody>
      </p:sp>
      <p:sp>
        <p:nvSpPr>
          <p:cNvPr id="1377290" name="Line 10"/>
          <p:cNvSpPr>
            <a:spLocks noChangeShapeType="1"/>
          </p:cNvSpPr>
          <p:nvPr/>
        </p:nvSpPr>
        <p:spPr bwMode="gray">
          <a:xfrm>
            <a:off x="2743201" y="4648201"/>
            <a:ext cx="1470025" cy="388937"/>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77291" name="Line 11"/>
          <p:cNvSpPr>
            <a:spLocks noChangeShapeType="1"/>
          </p:cNvSpPr>
          <p:nvPr/>
        </p:nvSpPr>
        <p:spPr bwMode="gray">
          <a:xfrm>
            <a:off x="2743200" y="4419600"/>
            <a:ext cx="2400300" cy="152400"/>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77292" name="Text Box 12"/>
          <p:cNvSpPr txBox="1">
            <a:spLocks noChangeArrowheads="1"/>
          </p:cNvSpPr>
          <p:nvPr/>
        </p:nvSpPr>
        <p:spPr bwMode="gray">
          <a:xfrm>
            <a:off x="1524001" y="4191000"/>
            <a:ext cx="1371600" cy="641350"/>
          </a:xfrm>
          <a:prstGeom prst="rect">
            <a:avLst/>
          </a:prstGeom>
          <a:noFill/>
          <a:ln w="25400">
            <a:noFill/>
            <a:miter lim="800000"/>
            <a:headEnd/>
            <a:tailEnd/>
          </a:ln>
          <a:effectLst/>
        </p:spPr>
        <p:txBody>
          <a:bodyPr wrap="square">
            <a:spAutoFit/>
          </a:bodyPr>
          <a:lstStyle/>
          <a:p>
            <a:r>
              <a:rPr lang="en-US" altLang="zh-TW" dirty="0">
                <a:ea typeface="新細明體" pitchFamily="18" charset="-120"/>
              </a:rPr>
              <a:t>Longer dam constructed</a:t>
            </a:r>
          </a:p>
        </p:txBody>
      </p:sp>
      <p:sp>
        <p:nvSpPr>
          <p:cNvPr id="1377293" name="Text Box 13"/>
          <p:cNvSpPr txBox="1">
            <a:spLocks noChangeArrowheads="1"/>
          </p:cNvSpPr>
          <p:nvPr/>
        </p:nvSpPr>
        <p:spPr bwMode="gray">
          <a:xfrm>
            <a:off x="9220201" y="4724400"/>
            <a:ext cx="1215589" cy="369332"/>
          </a:xfrm>
          <a:prstGeom prst="rect">
            <a:avLst/>
          </a:prstGeom>
          <a:noFill/>
          <a:ln w="25400">
            <a:noFill/>
            <a:miter lim="800000"/>
            <a:headEnd/>
            <a:tailEnd/>
          </a:ln>
          <a:effectLst/>
        </p:spPr>
        <p:txBody>
          <a:bodyPr wrap="none">
            <a:spAutoFit/>
          </a:bodyPr>
          <a:lstStyle/>
          <a:p>
            <a:r>
              <a:rPr lang="en-US" altLang="zh-TW" dirty="0">
                <a:ea typeface="新細明體" pitchFamily="18" charset="-120"/>
              </a:rPr>
              <a:t>Final result</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118</a:t>
            </a:fld>
            <a:endParaRPr lang="en-US"/>
          </a:p>
        </p:txBody>
      </p:sp>
      <p:sp>
        <p:nvSpPr>
          <p:cNvPr id="2" name="Date Placeholder 1">
            <a:extLst>
              <a:ext uri="{FF2B5EF4-FFF2-40B4-BE49-F238E27FC236}">
                <a16:creationId xmlns:a16="http://schemas.microsoft.com/office/drawing/2014/main" id="{23FED344-E6B8-8FBE-CDAF-AA4702CA0EBC}"/>
              </a:ext>
            </a:extLst>
          </p:cNvPr>
          <p:cNvSpPr>
            <a:spLocks noGrp="1"/>
          </p:cNvSpPr>
          <p:nvPr>
            <p:ph type="dt" sz="half" idx="10"/>
          </p:nvPr>
        </p:nvSpPr>
        <p:spPr/>
        <p:txBody>
          <a:bodyPr/>
          <a:lstStyle/>
          <a:p>
            <a:fld id="{463BD858-E5C1-48B1-9351-E73D52567203}" type="datetime1">
              <a:rPr lang="en-US" smtClean="0"/>
              <a:t>3/27/2024</a:t>
            </a:fld>
            <a:endParaRPr lang="en-US"/>
          </a:p>
        </p:txBody>
      </p:sp>
      <p:sp>
        <p:nvSpPr>
          <p:cNvPr id="3" name="Footer Placeholder 2">
            <a:extLst>
              <a:ext uri="{FF2B5EF4-FFF2-40B4-BE49-F238E27FC236}">
                <a16:creationId xmlns:a16="http://schemas.microsoft.com/office/drawing/2014/main" id="{D6CDD7AE-6060-A7ED-30AC-6D8F7106B99E}"/>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7" name="Rectangle 3"/>
          <p:cNvSpPr>
            <a:spLocks noGrp="1" noChangeArrowheads="1"/>
          </p:cNvSpPr>
          <p:nvPr>
            <p:ph type="body" idx="1"/>
          </p:nvPr>
        </p:nvSpPr>
        <p:spPr>
          <a:xfrm>
            <a:off x="1981200" y="685801"/>
            <a:ext cx="8229600" cy="5440363"/>
          </a:xfrm>
        </p:spPr>
        <p:txBody>
          <a:bodyPr>
            <a:normAutofit/>
          </a:bodyPr>
          <a:lstStyle/>
          <a:p>
            <a:pPr algn="just">
              <a:lnSpc>
                <a:spcPct val="200000"/>
              </a:lnSpc>
            </a:pPr>
            <a:r>
              <a:rPr lang="en-US" sz="2400" dirty="0">
                <a:latin typeface="Times New Roman" pitchFamily="18" charset="0"/>
                <a:cs typeface="Times New Roman" pitchFamily="18" charset="0"/>
              </a:rPr>
              <a:t>One of the principal applications of watershed segmentation is in the extraction of nearly uniform objects from the background. Regions characterized by small variations in gray levels have small gradient values.</a:t>
            </a:r>
          </a:p>
          <a:p>
            <a:pPr algn="just">
              <a:lnSpc>
                <a:spcPct val="200000"/>
              </a:lnSpc>
              <a:buNone/>
            </a:pPr>
            <a:endParaRPr lang="en-US" sz="2400" dirty="0">
              <a:latin typeface="Times New Roman" pitchFamily="18" charset="0"/>
              <a:cs typeface="Times New Roman" pitchFamily="18" charset="0"/>
            </a:endParaRPr>
          </a:p>
          <a:p>
            <a:pPr algn="just">
              <a:lnSpc>
                <a:spcPct val="200000"/>
              </a:lnSpc>
            </a:pPr>
            <a:r>
              <a:rPr lang="en-US" sz="2400" dirty="0">
                <a:latin typeface="Times New Roman" pitchFamily="18" charset="0"/>
                <a:cs typeface="Times New Roman" pitchFamily="18" charset="0"/>
              </a:rPr>
              <a:t>Thus in practice, we often see watershed segmentation applied to the gradient of an image, rather than to the image itself.</a:t>
            </a:r>
            <a:endParaRPr lang="en-US" altLang="zh-TW" sz="2400" dirty="0">
              <a:latin typeface="Times New Roman" pitchFamily="18" charset="0"/>
              <a:ea typeface="新細明體" pitchFamily="18" charset="-12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119</a:t>
            </a:fld>
            <a:endParaRPr lang="en-US"/>
          </a:p>
        </p:txBody>
      </p:sp>
      <p:sp>
        <p:nvSpPr>
          <p:cNvPr id="2" name="Date Placeholder 1">
            <a:extLst>
              <a:ext uri="{FF2B5EF4-FFF2-40B4-BE49-F238E27FC236}">
                <a16:creationId xmlns:a16="http://schemas.microsoft.com/office/drawing/2014/main" id="{6D53751B-D295-8CBD-A0EA-34DBE4BC392C}"/>
              </a:ext>
            </a:extLst>
          </p:cNvPr>
          <p:cNvSpPr>
            <a:spLocks noGrp="1"/>
          </p:cNvSpPr>
          <p:nvPr>
            <p:ph type="dt" sz="half" idx="10"/>
          </p:nvPr>
        </p:nvSpPr>
        <p:spPr/>
        <p:txBody>
          <a:bodyPr/>
          <a:lstStyle/>
          <a:p>
            <a:fld id="{7FB020EF-D3B6-45A8-819F-D11E5302841D}" type="datetime1">
              <a:rPr lang="en-US" smtClean="0"/>
              <a:t>3/27/2024</a:t>
            </a:fld>
            <a:endParaRPr lang="en-US"/>
          </a:p>
        </p:txBody>
      </p:sp>
      <p:sp>
        <p:nvSpPr>
          <p:cNvPr id="3" name="Footer Placeholder 2">
            <a:extLst>
              <a:ext uri="{FF2B5EF4-FFF2-40B4-BE49-F238E27FC236}">
                <a16:creationId xmlns:a16="http://schemas.microsoft.com/office/drawing/2014/main" id="{36906D47-B5A1-9CF4-333D-5884D5E3C942}"/>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75F3-353E-485C-D428-1395EA2FB9EB}"/>
              </a:ext>
            </a:extLst>
          </p:cNvPr>
          <p:cNvSpPr>
            <a:spLocks noGrp="1"/>
          </p:cNvSpPr>
          <p:nvPr>
            <p:ph type="title"/>
          </p:nvPr>
        </p:nvSpPr>
        <p:spPr/>
        <p:txBody>
          <a:bodyPr/>
          <a:lstStyle/>
          <a:p>
            <a:r>
              <a:rPr lang="en-IN" b="1" dirty="0"/>
              <a:t>What for Image Segmentation?</a:t>
            </a:r>
          </a:p>
        </p:txBody>
      </p:sp>
      <p:sp>
        <p:nvSpPr>
          <p:cNvPr id="3" name="Content Placeholder 2">
            <a:extLst>
              <a:ext uri="{FF2B5EF4-FFF2-40B4-BE49-F238E27FC236}">
                <a16:creationId xmlns:a16="http://schemas.microsoft.com/office/drawing/2014/main" id="{F8276FB4-B1A0-7F8A-AD69-D8E9E99383CC}"/>
              </a:ext>
            </a:extLst>
          </p:cNvPr>
          <p:cNvSpPr>
            <a:spLocks noGrp="1"/>
          </p:cNvSpPr>
          <p:nvPr>
            <p:ph idx="1"/>
          </p:nvPr>
        </p:nvSpPr>
        <p:spPr/>
        <p:txBody>
          <a:bodyPr>
            <a:normAutofit lnSpcReduction="10000"/>
          </a:bodyPr>
          <a:lstStyle/>
          <a:p>
            <a:r>
              <a:rPr lang="en-IN" i="0" dirty="0">
                <a:solidFill>
                  <a:srgbClr val="0D0D0D"/>
                </a:solidFill>
                <a:effectLst/>
                <a:latin typeface="Times New Roman" panose="02020603050405020304" pitchFamily="18" charset="0"/>
                <a:cs typeface="Times New Roman" panose="02020603050405020304" pitchFamily="18" charset="0"/>
              </a:rPr>
              <a:t>Object Detection and Recognition</a:t>
            </a:r>
          </a:p>
          <a:p>
            <a:r>
              <a:rPr lang="en-IN" i="0" dirty="0">
                <a:solidFill>
                  <a:srgbClr val="0D0D0D"/>
                </a:solidFill>
                <a:effectLst/>
                <a:latin typeface="Times New Roman" panose="02020603050405020304" pitchFamily="18" charset="0"/>
                <a:cs typeface="Times New Roman" panose="02020603050405020304" pitchFamily="18" charset="0"/>
              </a:rPr>
              <a:t>Semantic Understanding</a:t>
            </a:r>
            <a:endParaRPr lang="en-IN" dirty="0">
              <a:solidFill>
                <a:srgbClr val="0D0D0D"/>
              </a:solidFill>
              <a:latin typeface="Times New Roman" panose="02020603050405020304" pitchFamily="18" charset="0"/>
              <a:cs typeface="Times New Roman" panose="02020603050405020304" pitchFamily="18" charset="0"/>
            </a:endParaRPr>
          </a:p>
          <a:p>
            <a:r>
              <a:rPr lang="en-IN" i="0" dirty="0">
                <a:solidFill>
                  <a:srgbClr val="0D0D0D"/>
                </a:solidFill>
                <a:effectLst/>
                <a:latin typeface="Times New Roman" panose="02020603050405020304" pitchFamily="18" charset="0"/>
                <a:cs typeface="Times New Roman" panose="02020603050405020304" pitchFamily="18" charset="0"/>
              </a:rPr>
              <a:t>Image Annotation and </a:t>
            </a:r>
            <a:r>
              <a:rPr lang="en-IN" i="0" dirty="0" err="1">
                <a:solidFill>
                  <a:srgbClr val="0D0D0D"/>
                </a:solidFill>
                <a:effectLst/>
                <a:latin typeface="Times New Roman" panose="02020603050405020304" pitchFamily="18" charset="0"/>
                <a:cs typeface="Times New Roman" panose="02020603050405020304" pitchFamily="18" charset="0"/>
              </a:rPr>
              <a:t>Labeling</a:t>
            </a:r>
            <a:endParaRPr lang="en-IN" i="0" dirty="0">
              <a:solidFill>
                <a:srgbClr val="0D0D0D"/>
              </a:solidFill>
              <a:effectLst/>
              <a:latin typeface="Times New Roman" panose="02020603050405020304" pitchFamily="18" charset="0"/>
              <a:cs typeface="Times New Roman" panose="02020603050405020304" pitchFamily="18" charset="0"/>
            </a:endParaRPr>
          </a:p>
          <a:p>
            <a:r>
              <a:rPr lang="en-IN" i="0" dirty="0">
                <a:solidFill>
                  <a:srgbClr val="0D0D0D"/>
                </a:solidFill>
                <a:effectLst/>
                <a:latin typeface="Times New Roman" panose="02020603050405020304" pitchFamily="18" charset="0"/>
                <a:cs typeface="Times New Roman" panose="02020603050405020304" pitchFamily="18" charset="0"/>
              </a:rPr>
              <a:t>Region-based Image Editing</a:t>
            </a:r>
            <a:endParaRPr lang="en-IN" dirty="0">
              <a:solidFill>
                <a:srgbClr val="0D0D0D"/>
              </a:solidFill>
              <a:latin typeface="Times New Roman" panose="02020603050405020304" pitchFamily="18" charset="0"/>
              <a:cs typeface="Times New Roman" panose="02020603050405020304" pitchFamily="18" charset="0"/>
            </a:endParaRPr>
          </a:p>
          <a:p>
            <a:r>
              <a:rPr lang="en-IN" i="0" dirty="0">
                <a:solidFill>
                  <a:srgbClr val="0D0D0D"/>
                </a:solidFill>
                <a:effectLst/>
                <a:latin typeface="Times New Roman" panose="02020603050405020304" pitchFamily="18" charset="0"/>
                <a:cs typeface="Times New Roman" panose="02020603050405020304" pitchFamily="18" charset="0"/>
              </a:rPr>
              <a:t>Medical Imaging</a:t>
            </a:r>
          </a:p>
          <a:p>
            <a:r>
              <a:rPr lang="en-IN" i="0" dirty="0">
                <a:solidFill>
                  <a:srgbClr val="0D0D0D"/>
                </a:solidFill>
                <a:effectLst/>
                <a:latin typeface="Times New Roman" panose="02020603050405020304" pitchFamily="18" charset="0"/>
                <a:cs typeface="Times New Roman" panose="02020603050405020304" pitchFamily="18" charset="0"/>
              </a:rPr>
              <a:t>Scene Understanding of Robotics</a:t>
            </a:r>
            <a:endParaRPr lang="en-IN" dirty="0">
              <a:solidFill>
                <a:srgbClr val="0D0D0D"/>
              </a:solidFill>
              <a:latin typeface="Times New Roman" panose="02020603050405020304" pitchFamily="18" charset="0"/>
              <a:cs typeface="Times New Roman" panose="02020603050405020304" pitchFamily="18" charset="0"/>
            </a:endParaRPr>
          </a:p>
          <a:p>
            <a:r>
              <a:rPr lang="en-IN" i="0" dirty="0">
                <a:solidFill>
                  <a:srgbClr val="0D0D0D"/>
                </a:solidFill>
                <a:effectLst/>
                <a:latin typeface="Times New Roman" panose="02020603050405020304" pitchFamily="18" charset="0"/>
                <a:cs typeface="Times New Roman" panose="02020603050405020304" pitchFamily="18" charset="0"/>
              </a:rPr>
              <a:t>Video Analysis and Surveillance</a:t>
            </a:r>
          </a:p>
          <a:p>
            <a:r>
              <a:rPr lang="en-GB" i="0" dirty="0">
                <a:solidFill>
                  <a:srgbClr val="0D0D0D"/>
                </a:solidFill>
                <a:effectLst/>
                <a:latin typeface="Times New Roman" panose="02020603050405020304" pitchFamily="18" charset="0"/>
                <a:cs typeface="Times New Roman" panose="02020603050405020304" pitchFamily="18" charset="0"/>
              </a:rPr>
              <a:t>Remote Sensing and Geospatial Analysis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5F774AB-AA8F-DB02-EE21-B5E93EDCBDF6}"/>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5" name="Date Placeholder 4">
            <a:extLst>
              <a:ext uri="{FF2B5EF4-FFF2-40B4-BE49-F238E27FC236}">
                <a16:creationId xmlns:a16="http://schemas.microsoft.com/office/drawing/2014/main" id="{1E1A53AC-892C-D456-692B-38794A30DA27}"/>
              </a:ext>
            </a:extLst>
          </p:cNvPr>
          <p:cNvSpPr>
            <a:spLocks noGrp="1"/>
          </p:cNvSpPr>
          <p:nvPr>
            <p:ph type="dt" sz="half" idx="10"/>
          </p:nvPr>
        </p:nvSpPr>
        <p:spPr/>
        <p:txBody>
          <a:bodyPr/>
          <a:lstStyle/>
          <a:p>
            <a:fld id="{6B72229B-028F-407E-921C-42837FDE557A}" type="datetime1">
              <a:rPr lang="en-US" smtClean="0"/>
              <a:t>3/27/2024</a:t>
            </a:fld>
            <a:endParaRPr lang="en-US"/>
          </a:p>
        </p:txBody>
      </p:sp>
      <p:sp>
        <p:nvSpPr>
          <p:cNvPr id="6" name="Footer Placeholder 5">
            <a:extLst>
              <a:ext uri="{FF2B5EF4-FFF2-40B4-BE49-F238E27FC236}">
                <a16:creationId xmlns:a16="http://schemas.microsoft.com/office/drawing/2014/main" id="{F134043E-14D4-DACD-D514-D5D22CEF2CFF}"/>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472410574"/>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0" name="Rectangle 2"/>
          <p:cNvSpPr>
            <a:spLocks noGrp="1" noChangeArrowheads="1"/>
          </p:cNvSpPr>
          <p:nvPr>
            <p:ph type="title"/>
          </p:nvPr>
        </p:nvSpPr>
        <p:spPr>
          <a:xfrm>
            <a:off x="1981200" y="228600"/>
            <a:ext cx="8229600" cy="533400"/>
          </a:xfrm>
        </p:spPr>
        <p:txBody>
          <a:bodyPr>
            <a:normAutofit/>
          </a:bodyPr>
          <a:lstStyle/>
          <a:p>
            <a:pPr algn="l"/>
            <a:r>
              <a:rPr lang="en-US" altLang="zh-TW" sz="2000" dirty="0">
                <a:solidFill>
                  <a:srgbClr val="FF0000"/>
                </a:solidFill>
                <a:ea typeface="新細明體" pitchFamily="18" charset="-120"/>
              </a:rPr>
              <a:t>Watershed Segmentation Algorithm--</a:t>
            </a:r>
          </a:p>
        </p:txBody>
      </p:sp>
      <p:sp>
        <p:nvSpPr>
          <p:cNvPr id="1379331" name="Rectangle 3"/>
          <p:cNvSpPr>
            <a:spLocks noGrp="1" noChangeArrowheads="1"/>
          </p:cNvSpPr>
          <p:nvPr>
            <p:ph type="body" idx="1"/>
          </p:nvPr>
        </p:nvSpPr>
        <p:spPr>
          <a:xfrm>
            <a:off x="1676400" y="762000"/>
            <a:ext cx="8534400" cy="6096000"/>
          </a:xfrm>
        </p:spPr>
        <p:txBody>
          <a:bodyPr>
            <a:noAutofit/>
          </a:bodyPr>
          <a:lstStyle/>
          <a:p>
            <a:pPr>
              <a:lnSpc>
                <a:spcPct val="150000"/>
              </a:lnSpc>
            </a:pPr>
            <a:r>
              <a:rPr lang="en-US" altLang="zh-TW" sz="2000" dirty="0">
                <a:latin typeface="Times New Roman" pitchFamily="18" charset="0"/>
                <a:ea typeface="新細明體" pitchFamily="18" charset="-120"/>
                <a:cs typeface="Times New Roman" pitchFamily="18" charset="0"/>
              </a:rPr>
              <a:t>Starting with the notation:</a:t>
            </a:r>
          </a:p>
          <a:p>
            <a:pPr lvl="1">
              <a:lnSpc>
                <a:spcPct val="150000"/>
              </a:lnSpc>
            </a:pPr>
            <a:r>
              <a:rPr lang="en-US" altLang="zh-TW" sz="2000" i="1" dirty="0">
                <a:latin typeface="Times New Roman" pitchFamily="18" charset="0"/>
                <a:ea typeface="新細明體" pitchFamily="18" charset="-120"/>
                <a:cs typeface="Times New Roman" pitchFamily="18" charset="0"/>
              </a:rPr>
              <a:t>g(</a:t>
            </a:r>
            <a:r>
              <a:rPr lang="en-US" altLang="zh-TW" sz="2000" i="1" dirty="0" err="1">
                <a:latin typeface="Times New Roman" pitchFamily="18" charset="0"/>
                <a:ea typeface="新細明體" pitchFamily="18" charset="-120"/>
                <a:cs typeface="Times New Roman" pitchFamily="18" charset="0"/>
              </a:rPr>
              <a:t>x,y</a:t>
            </a:r>
            <a:r>
              <a:rPr lang="en-US" altLang="zh-TW" sz="2000" i="1" dirty="0">
                <a:latin typeface="Times New Roman" pitchFamily="18" charset="0"/>
                <a:ea typeface="新細明體" pitchFamily="18" charset="-120"/>
                <a:cs typeface="Times New Roman" pitchFamily="18" charset="0"/>
              </a:rPr>
              <a:t>)</a:t>
            </a:r>
            <a:r>
              <a:rPr lang="en-US" altLang="zh-TW" sz="2000" dirty="0">
                <a:latin typeface="Times New Roman" pitchFamily="18" charset="0"/>
                <a:ea typeface="新細明體" pitchFamily="18" charset="-120"/>
                <a:cs typeface="Times New Roman" pitchFamily="18" charset="0"/>
              </a:rPr>
              <a:t> is the image with </a:t>
            </a:r>
            <a:r>
              <a:rPr lang="en-US" altLang="zh-TW" sz="2000" i="1" dirty="0">
                <a:latin typeface="Times New Roman" pitchFamily="18" charset="0"/>
                <a:ea typeface="新細明體" pitchFamily="18" charset="-120"/>
                <a:cs typeface="Times New Roman" pitchFamily="18" charset="0"/>
              </a:rPr>
              <a:t>min</a:t>
            </a:r>
            <a:r>
              <a:rPr lang="en-US" altLang="zh-TW" sz="2000" dirty="0">
                <a:latin typeface="Times New Roman" pitchFamily="18" charset="0"/>
                <a:ea typeface="新細明體" pitchFamily="18" charset="-120"/>
                <a:cs typeface="Times New Roman" pitchFamily="18" charset="0"/>
              </a:rPr>
              <a:t> and </a:t>
            </a:r>
            <a:r>
              <a:rPr lang="en-US" altLang="zh-TW" sz="2000" i="1" dirty="0">
                <a:latin typeface="Times New Roman" pitchFamily="18" charset="0"/>
                <a:ea typeface="新細明體" pitchFamily="18" charset="-120"/>
                <a:cs typeface="Times New Roman" pitchFamily="18" charset="0"/>
              </a:rPr>
              <a:t>max</a:t>
            </a:r>
            <a:r>
              <a:rPr lang="en-US" altLang="zh-TW" sz="2000" dirty="0">
                <a:latin typeface="Times New Roman" pitchFamily="18" charset="0"/>
                <a:ea typeface="新細明體" pitchFamily="18" charset="-120"/>
                <a:cs typeface="Times New Roman" pitchFamily="18" charset="0"/>
              </a:rPr>
              <a:t> the lowest and highest </a:t>
            </a:r>
            <a:r>
              <a:rPr lang="en-US" altLang="zh-TW" sz="2000" dirty="0" err="1">
                <a:latin typeface="Times New Roman" pitchFamily="18" charset="0"/>
                <a:ea typeface="新細明體" pitchFamily="18" charset="-120"/>
                <a:cs typeface="Times New Roman" pitchFamily="18" charset="0"/>
              </a:rPr>
              <a:t>graylevel</a:t>
            </a:r>
            <a:r>
              <a:rPr lang="en-US" altLang="zh-TW" sz="2000" dirty="0">
                <a:latin typeface="Times New Roman" pitchFamily="18" charset="0"/>
                <a:ea typeface="新細明體" pitchFamily="18" charset="-120"/>
                <a:cs typeface="Times New Roman" pitchFamily="18" charset="0"/>
              </a:rPr>
              <a:t>, respectively</a:t>
            </a:r>
          </a:p>
          <a:p>
            <a:pPr lvl="1">
              <a:lnSpc>
                <a:spcPct val="150000"/>
              </a:lnSpc>
            </a:pPr>
            <a:r>
              <a:rPr lang="en-US" altLang="zh-TW" sz="2000" i="1" dirty="0">
                <a:latin typeface="Times New Roman" pitchFamily="18" charset="0"/>
                <a:ea typeface="新細明體" pitchFamily="18" charset="-120"/>
                <a:cs typeface="Times New Roman" pitchFamily="18" charset="0"/>
              </a:rPr>
              <a:t>M</a:t>
            </a:r>
            <a:r>
              <a:rPr lang="en-US" altLang="zh-TW" sz="2000" i="1" baseline="-25000" dirty="0">
                <a:latin typeface="Times New Roman" pitchFamily="18" charset="0"/>
                <a:ea typeface="新細明體" pitchFamily="18" charset="-120"/>
                <a:cs typeface="Times New Roman" pitchFamily="18" charset="0"/>
              </a:rPr>
              <a:t>1</a:t>
            </a:r>
            <a:r>
              <a:rPr lang="en-US" altLang="zh-TW" sz="2000" i="1" dirty="0">
                <a:latin typeface="Times New Roman" pitchFamily="18" charset="0"/>
                <a:ea typeface="新細明體" pitchFamily="18" charset="-120"/>
                <a:cs typeface="Times New Roman" pitchFamily="18" charset="0"/>
              </a:rPr>
              <a:t>, M</a:t>
            </a:r>
            <a:r>
              <a:rPr lang="en-US" altLang="zh-TW" sz="2000" i="1" baseline="-25000" dirty="0">
                <a:latin typeface="Times New Roman" pitchFamily="18" charset="0"/>
                <a:ea typeface="新細明體" pitchFamily="18" charset="-120"/>
                <a:cs typeface="Times New Roman" pitchFamily="18" charset="0"/>
              </a:rPr>
              <a:t>2</a:t>
            </a:r>
            <a:r>
              <a:rPr lang="en-US" altLang="zh-TW" sz="2000" i="1" dirty="0">
                <a:latin typeface="Times New Roman" pitchFamily="18" charset="0"/>
                <a:ea typeface="新細明體" pitchFamily="18" charset="-120"/>
                <a:cs typeface="Times New Roman" pitchFamily="18" charset="0"/>
              </a:rPr>
              <a:t>, … M</a:t>
            </a:r>
            <a:r>
              <a:rPr lang="en-US" altLang="zh-TW" sz="2000" i="1" baseline="-25000" dirty="0">
                <a:latin typeface="Times New Roman" pitchFamily="18" charset="0"/>
                <a:ea typeface="新細明體" pitchFamily="18" charset="-120"/>
                <a:cs typeface="Times New Roman" pitchFamily="18" charset="0"/>
              </a:rPr>
              <a:t>R</a:t>
            </a:r>
            <a:r>
              <a:rPr lang="en-US" altLang="zh-TW" sz="2000" dirty="0">
                <a:latin typeface="Times New Roman" pitchFamily="18" charset="0"/>
                <a:ea typeface="新細明體" pitchFamily="18" charset="-120"/>
                <a:cs typeface="Times New Roman" pitchFamily="18" charset="0"/>
              </a:rPr>
              <a:t> be the regional minima</a:t>
            </a:r>
          </a:p>
          <a:p>
            <a:pPr lvl="1">
              <a:lnSpc>
                <a:spcPct val="150000"/>
              </a:lnSpc>
            </a:pPr>
            <a:r>
              <a:rPr lang="en-US" altLang="zh-TW" sz="2000" i="1" dirty="0">
                <a:latin typeface="Times New Roman" pitchFamily="18" charset="0"/>
                <a:ea typeface="新細明體" pitchFamily="18" charset="-120"/>
                <a:cs typeface="Times New Roman" pitchFamily="18" charset="0"/>
              </a:rPr>
              <a:t>T[n]={ (</a:t>
            </a:r>
            <a:r>
              <a:rPr lang="en-US" altLang="zh-TW" sz="2000" i="1" dirty="0" err="1">
                <a:latin typeface="Times New Roman" pitchFamily="18" charset="0"/>
                <a:ea typeface="新細明體" pitchFamily="18" charset="-120"/>
                <a:cs typeface="Times New Roman" pitchFamily="18" charset="0"/>
              </a:rPr>
              <a:t>s,t</a:t>
            </a:r>
            <a:r>
              <a:rPr lang="en-US" altLang="zh-TW" sz="2000" i="1" dirty="0">
                <a:latin typeface="Times New Roman" pitchFamily="18" charset="0"/>
                <a:ea typeface="新細明體" pitchFamily="18" charset="-120"/>
                <a:cs typeface="Times New Roman" pitchFamily="18" charset="0"/>
              </a:rPr>
              <a:t>) | g(</a:t>
            </a:r>
            <a:r>
              <a:rPr lang="en-US" altLang="zh-TW" sz="2000" i="1" dirty="0" err="1">
                <a:latin typeface="Times New Roman" pitchFamily="18" charset="0"/>
                <a:ea typeface="新細明體" pitchFamily="18" charset="-120"/>
                <a:cs typeface="Times New Roman" pitchFamily="18" charset="0"/>
              </a:rPr>
              <a:t>s,t</a:t>
            </a:r>
            <a:r>
              <a:rPr lang="en-US" altLang="zh-TW" sz="2000" i="1" dirty="0">
                <a:latin typeface="Times New Roman" pitchFamily="18" charset="0"/>
                <a:ea typeface="新細明體" pitchFamily="18" charset="-120"/>
                <a:cs typeface="Times New Roman" pitchFamily="18" charset="0"/>
              </a:rPr>
              <a:t>)&lt;n }</a:t>
            </a:r>
          </a:p>
          <a:p>
            <a:pPr lvl="1">
              <a:lnSpc>
                <a:spcPct val="150000"/>
              </a:lnSpc>
            </a:pPr>
            <a:r>
              <a:rPr lang="en-US" altLang="zh-TW" sz="2000" i="1" dirty="0" err="1">
                <a:latin typeface="Times New Roman" pitchFamily="18" charset="0"/>
                <a:ea typeface="新細明體" pitchFamily="18" charset="-120"/>
                <a:cs typeface="Times New Roman" pitchFamily="18" charset="0"/>
              </a:rPr>
              <a:t>C</a:t>
            </a:r>
            <a:r>
              <a:rPr lang="en-US" altLang="zh-TW" sz="2000" i="1" baseline="-25000" dirty="0" err="1">
                <a:latin typeface="Times New Roman" pitchFamily="18" charset="0"/>
                <a:ea typeface="新細明體" pitchFamily="18" charset="-120"/>
                <a:cs typeface="Times New Roman" pitchFamily="18" charset="0"/>
              </a:rPr>
              <a:t>n</a:t>
            </a:r>
            <a:r>
              <a:rPr lang="en-US" altLang="zh-TW" sz="2000" i="1" dirty="0">
                <a:latin typeface="Times New Roman" pitchFamily="18" charset="0"/>
                <a:ea typeface="新細明體" pitchFamily="18" charset="-120"/>
                <a:cs typeface="Times New Roman" pitchFamily="18" charset="0"/>
              </a:rPr>
              <a:t>(M</a:t>
            </a:r>
            <a:r>
              <a:rPr lang="en-US" altLang="zh-TW" sz="2000" i="1" baseline="-25000" dirty="0">
                <a:latin typeface="Times New Roman" pitchFamily="18" charset="0"/>
                <a:ea typeface="新細明體" pitchFamily="18" charset="-120"/>
                <a:cs typeface="Times New Roman" pitchFamily="18" charset="0"/>
              </a:rPr>
              <a:t>i</a:t>
            </a:r>
            <a:r>
              <a:rPr lang="en-US" altLang="zh-TW" sz="2000" i="1" dirty="0">
                <a:latin typeface="Times New Roman" pitchFamily="18" charset="0"/>
                <a:ea typeface="新細明體" pitchFamily="18" charset="-120"/>
                <a:cs typeface="Times New Roman" pitchFamily="18" charset="0"/>
              </a:rPr>
              <a:t>)</a:t>
            </a:r>
            <a:r>
              <a:rPr lang="en-US" altLang="zh-TW" sz="2000" dirty="0">
                <a:latin typeface="Times New Roman" pitchFamily="18" charset="0"/>
                <a:ea typeface="新細明體" pitchFamily="18" charset="-120"/>
                <a:cs typeface="Times New Roman" pitchFamily="18" charset="0"/>
              </a:rPr>
              <a:t> is the set of </a:t>
            </a:r>
            <a:r>
              <a:rPr lang="en-US" altLang="zh-TW" sz="2000" i="1" dirty="0">
                <a:latin typeface="Times New Roman" pitchFamily="18" charset="0"/>
                <a:ea typeface="新細明體" pitchFamily="18" charset="-120"/>
                <a:cs typeface="Times New Roman" pitchFamily="18" charset="0"/>
              </a:rPr>
              <a:t>(</a:t>
            </a:r>
            <a:r>
              <a:rPr lang="en-US" altLang="zh-TW" sz="2000" i="1" dirty="0" err="1">
                <a:latin typeface="Times New Roman" pitchFamily="18" charset="0"/>
                <a:ea typeface="新細明體" pitchFamily="18" charset="-120"/>
                <a:cs typeface="Times New Roman" pitchFamily="18" charset="0"/>
              </a:rPr>
              <a:t>s,t</a:t>
            </a:r>
            <a:r>
              <a:rPr lang="en-US" altLang="zh-TW" sz="2000" i="1" dirty="0">
                <a:latin typeface="Times New Roman" pitchFamily="18" charset="0"/>
                <a:ea typeface="新細明體" pitchFamily="18" charset="-120"/>
                <a:cs typeface="Times New Roman" pitchFamily="18" charset="0"/>
              </a:rPr>
              <a:t>)</a:t>
            </a:r>
            <a:r>
              <a:rPr lang="en-US" altLang="zh-TW" sz="2000" dirty="0">
                <a:latin typeface="Times New Roman" pitchFamily="18" charset="0"/>
                <a:ea typeface="新細明體" pitchFamily="18" charset="-120"/>
                <a:cs typeface="Times New Roman" pitchFamily="18" charset="0"/>
              </a:rPr>
              <a:t> in the catchment basin of </a:t>
            </a:r>
            <a:r>
              <a:rPr lang="en-US" altLang="zh-TW" sz="2000" i="1" dirty="0">
                <a:latin typeface="Times New Roman" pitchFamily="18" charset="0"/>
                <a:ea typeface="新細明體" pitchFamily="18" charset="-120"/>
                <a:cs typeface="Times New Roman" pitchFamily="18" charset="0"/>
              </a:rPr>
              <a:t>M</a:t>
            </a:r>
            <a:r>
              <a:rPr lang="en-US" altLang="zh-TW" sz="2000" i="1" baseline="-25000" dirty="0">
                <a:latin typeface="Times New Roman" pitchFamily="18" charset="0"/>
                <a:ea typeface="新細明體" pitchFamily="18" charset="-120"/>
                <a:cs typeface="Times New Roman" pitchFamily="18" charset="0"/>
              </a:rPr>
              <a:t>i</a:t>
            </a:r>
            <a:r>
              <a:rPr lang="en-US" altLang="zh-TW" sz="2000" i="1" dirty="0">
                <a:latin typeface="Times New Roman" pitchFamily="18" charset="0"/>
                <a:ea typeface="新細明體" pitchFamily="18" charset="-120"/>
                <a:cs typeface="Times New Roman" pitchFamily="18" charset="0"/>
              </a:rPr>
              <a:t> </a:t>
            </a:r>
            <a:r>
              <a:rPr lang="en-US" altLang="zh-TW" sz="2000" dirty="0">
                <a:latin typeface="Times New Roman" pitchFamily="18" charset="0"/>
                <a:ea typeface="新細明體" pitchFamily="18" charset="-120"/>
                <a:cs typeface="Times New Roman" pitchFamily="18" charset="0"/>
              </a:rPr>
              <a:t>that are flooded at stage </a:t>
            </a:r>
            <a:r>
              <a:rPr lang="en-US" altLang="zh-TW" sz="2000" i="1" dirty="0">
                <a:latin typeface="Times New Roman" pitchFamily="18" charset="0"/>
                <a:ea typeface="新細明體" pitchFamily="18" charset="-120"/>
                <a:cs typeface="Times New Roman" pitchFamily="18" charset="0"/>
              </a:rPr>
              <a:t>n</a:t>
            </a:r>
            <a:r>
              <a:rPr lang="en-US" altLang="zh-TW" sz="2000" dirty="0">
                <a:latin typeface="Times New Roman" pitchFamily="18" charset="0"/>
                <a:ea typeface="新細明體" pitchFamily="18" charset="-120"/>
                <a:cs typeface="Times New Roman" pitchFamily="18" charset="0"/>
              </a:rPr>
              <a:t>.</a:t>
            </a:r>
          </a:p>
          <a:p>
            <a:pPr lvl="1">
              <a:lnSpc>
                <a:spcPct val="150000"/>
              </a:lnSpc>
            </a:pPr>
            <a:r>
              <a:rPr lang="en-US" altLang="zh-TW" sz="2000" dirty="0">
                <a:latin typeface="Times New Roman" pitchFamily="18" charset="0"/>
                <a:ea typeface="新細明體" pitchFamily="18" charset="-120"/>
                <a:cs typeface="Times New Roman" pitchFamily="18" charset="0"/>
              </a:rPr>
              <a:t> </a:t>
            </a:r>
          </a:p>
          <a:p>
            <a:pPr>
              <a:lnSpc>
                <a:spcPct val="150000"/>
              </a:lnSpc>
            </a:pPr>
            <a:endParaRPr lang="en-US" altLang="zh-TW" sz="2000" i="1" dirty="0">
              <a:latin typeface="Times New Roman" pitchFamily="18" charset="0"/>
              <a:ea typeface="新細明體" pitchFamily="18" charset="-120"/>
              <a:cs typeface="Times New Roman" pitchFamily="18" charset="0"/>
            </a:endParaRPr>
          </a:p>
          <a:p>
            <a:pPr>
              <a:lnSpc>
                <a:spcPct val="150000"/>
              </a:lnSpc>
            </a:pPr>
            <a:r>
              <a:rPr lang="en-US" altLang="zh-TW" sz="2000" i="1" dirty="0">
                <a:latin typeface="Times New Roman" pitchFamily="18" charset="0"/>
                <a:ea typeface="新細明體" pitchFamily="18" charset="-120"/>
                <a:cs typeface="Times New Roman" pitchFamily="18" charset="0"/>
              </a:rPr>
              <a:t>C[n-1]</a:t>
            </a:r>
            <a:r>
              <a:rPr lang="en-US" altLang="zh-TW" sz="2000" dirty="0">
                <a:latin typeface="Times New Roman" pitchFamily="18" charset="0"/>
                <a:ea typeface="新細明體" pitchFamily="18" charset="-120"/>
                <a:cs typeface="Times New Roman" pitchFamily="18" charset="0"/>
              </a:rPr>
              <a:t> is a subset of </a:t>
            </a:r>
            <a:r>
              <a:rPr lang="en-US" altLang="zh-TW" sz="2000" i="1" dirty="0">
                <a:latin typeface="Times New Roman" pitchFamily="18" charset="0"/>
                <a:ea typeface="新細明體" pitchFamily="18" charset="-120"/>
                <a:cs typeface="Times New Roman" pitchFamily="18" charset="0"/>
              </a:rPr>
              <a:t>C[n]</a:t>
            </a:r>
            <a:r>
              <a:rPr lang="en-US" altLang="zh-TW" sz="2000" dirty="0">
                <a:latin typeface="Times New Roman" pitchFamily="18" charset="0"/>
                <a:ea typeface="新細明體" pitchFamily="18" charset="-120"/>
                <a:cs typeface="Times New Roman" pitchFamily="18" charset="0"/>
              </a:rPr>
              <a:t> and </a:t>
            </a:r>
            <a:r>
              <a:rPr lang="en-US" altLang="zh-TW" sz="2000" i="1" dirty="0">
                <a:latin typeface="Times New Roman" pitchFamily="18" charset="0"/>
                <a:ea typeface="新細明體" pitchFamily="18" charset="-120"/>
                <a:cs typeface="Times New Roman" pitchFamily="18" charset="0"/>
              </a:rPr>
              <a:t>C[n]</a:t>
            </a:r>
            <a:r>
              <a:rPr lang="en-US" altLang="zh-TW" sz="2000" dirty="0">
                <a:latin typeface="Times New Roman" pitchFamily="18" charset="0"/>
                <a:ea typeface="新細明體" pitchFamily="18" charset="-120"/>
                <a:cs typeface="Times New Roman" pitchFamily="18" charset="0"/>
              </a:rPr>
              <a:t> is subset of </a:t>
            </a:r>
            <a:r>
              <a:rPr lang="en-US" altLang="zh-TW" sz="2000" i="1" dirty="0">
                <a:latin typeface="Times New Roman" pitchFamily="18" charset="0"/>
                <a:ea typeface="新細明體" pitchFamily="18" charset="-120"/>
                <a:cs typeface="Times New Roman" pitchFamily="18" charset="0"/>
              </a:rPr>
              <a:t>T[n]. </a:t>
            </a:r>
            <a:r>
              <a:rPr lang="en-US" altLang="zh-TW" sz="2000" dirty="0">
                <a:latin typeface="Times New Roman" pitchFamily="18" charset="0"/>
                <a:ea typeface="新細明體" pitchFamily="18" charset="-120"/>
                <a:cs typeface="Times New Roman" pitchFamily="18" charset="0"/>
              </a:rPr>
              <a:t>So it implies that</a:t>
            </a:r>
          </a:p>
          <a:p>
            <a:pPr lvl="1">
              <a:lnSpc>
                <a:spcPct val="150000"/>
              </a:lnSpc>
            </a:pPr>
            <a:r>
              <a:rPr lang="en-US" altLang="zh-TW" sz="2000" dirty="0">
                <a:latin typeface="Times New Roman" pitchFamily="18" charset="0"/>
                <a:ea typeface="新細明體" pitchFamily="18" charset="-120"/>
                <a:cs typeface="Times New Roman" pitchFamily="18" charset="0"/>
              </a:rPr>
              <a:t>Each connected component (CC) of </a:t>
            </a:r>
            <a:r>
              <a:rPr lang="en-US" altLang="zh-TW" sz="2000" i="1" dirty="0">
                <a:latin typeface="Times New Roman" pitchFamily="18" charset="0"/>
                <a:ea typeface="新細明體" pitchFamily="18" charset="-120"/>
                <a:cs typeface="Times New Roman" pitchFamily="18" charset="0"/>
              </a:rPr>
              <a:t>C[n-1]</a:t>
            </a:r>
            <a:r>
              <a:rPr lang="en-US" altLang="zh-TW" sz="2000" dirty="0">
                <a:latin typeface="Times New Roman" pitchFamily="18" charset="0"/>
                <a:ea typeface="新細明體" pitchFamily="18" charset="-120"/>
                <a:cs typeface="Times New Roman" pitchFamily="18" charset="0"/>
              </a:rPr>
              <a:t> is contained in exactly one CC of </a:t>
            </a:r>
            <a:r>
              <a:rPr lang="en-US" altLang="zh-TW" sz="2000" i="1" dirty="0">
                <a:latin typeface="Times New Roman" pitchFamily="18" charset="0"/>
                <a:ea typeface="新細明體" pitchFamily="18" charset="-120"/>
                <a:cs typeface="Times New Roman" pitchFamily="18" charset="0"/>
              </a:rPr>
              <a:t>T[n].</a:t>
            </a:r>
          </a:p>
          <a:p>
            <a:pPr lvl="1">
              <a:lnSpc>
                <a:spcPct val="90000"/>
              </a:lnSpc>
            </a:pPr>
            <a:endParaRPr lang="zh-TW" altLang="en-US" sz="2000" dirty="0">
              <a:latin typeface="Times New Roman" pitchFamily="18" charset="0"/>
              <a:ea typeface="新細明體" pitchFamily="18" charset="-120"/>
              <a:cs typeface="Times New Roman" pitchFamily="18" charset="0"/>
            </a:endParaRPr>
          </a:p>
        </p:txBody>
      </p:sp>
      <p:graphicFrame>
        <p:nvGraphicFramePr>
          <p:cNvPr id="1379332" name="Object 4"/>
          <p:cNvGraphicFramePr>
            <a:graphicFrameLocks noChangeAspect="1"/>
          </p:cNvGraphicFramePr>
          <p:nvPr/>
        </p:nvGraphicFramePr>
        <p:xfrm>
          <a:off x="2971801" y="4267200"/>
          <a:ext cx="2181225" cy="685800"/>
        </p:xfrm>
        <a:graphic>
          <a:graphicData uri="http://schemas.openxmlformats.org/presentationml/2006/ole">
            <mc:AlternateContent xmlns:mc="http://schemas.openxmlformats.org/markup-compatibility/2006">
              <mc:Choice xmlns:v="urn:schemas-microsoft-com:vml" Requires="v">
                <p:oleObj name="Equation" r:id="rId2" imgW="1066680" imgH="431640" progId="Equation.3">
                  <p:embed/>
                </p:oleObj>
              </mc:Choice>
              <mc:Fallback>
                <p:oleObj name="Equation" r:id="rId2" imgW="1066680" imgH="431640" progId="Equation.3">
                  <p:embed/>
                  <p:pic>
                    <p:nvPicPr>
                      <p:cNvPr id="137933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4267200"/>
                        <a:ext cx="218122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2" name="Date Placeholder 1">
            <a:extLst>
              <a:ext uri="{FF2B5EF4-FFF2-40B4-BE49-F238E27FC236}">
                <a16:creationId xmlns:a16="http://schemas.microsoft.com/office/drawing/2014/main" id="{F27174E4-DB2B-68D0-9A8A-5ACAEFFD0EEB}"/>
              </a:ext>
            </a:extLst>
          </p:cNvPr>
          <p:cNvSpPr>
            <a:spLocks noGrp="1"/>
          </p:cNvSpPr>
          <p:nvPr>
            <p:ph type="dt" sz="half" idx="10"/>
          </p:nvPr>
        </p:nvSpPr>
        <p:spPr/>
        <p:txBody>
          <a:bodyPr/>
          <a:lstStyle/>
          <a:p>
            <a:fld id="{880D6BB3-5F2B-4420-A6CC-78D728E12DE7}" type="datetime1">
              <a:rPr lang="en-US" smtClean="0"/>
              <a:t>3/27/2024</a:t>
            </a:fld>
            <a:endParaRPr lang="en-US"/>
          </a:p>
        </p:txBody>
      </p:sp>
      <p:sp>
        <p:nvSpPr>
          <p:cNvPr id="3" name="Footer Placeholder 2">
            <a:extLst>
              <a:ext uri="{FF2B5EF4-FFF2-40B4-BE49-F238E27FC236}">
                <a16:creationId xmlns:a16="http://schemas.microsoft.com/office/drawing/2014/main" id="{50AC346B-1BA5-6DCE-7F1A-829F84C2BF99}"/>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8" name="Rectangle 2"/>
          <p:cNvSpPr>
            <a:spLocks noGrp="1" noChangeArrowheads="1"/>
          </p:cNvSpPr>
          <p:nvPr>
            <p:ph type="title"/>
          </p:nvPr>
        </p:nvSpPr>
        <p:spPr>
          <a:xfrm>
            <a:off x="1981200" y="152400"/>
            <a:ext cx="8229600" cy="838200"/>
          </a:xfrm>
        </p:spPr>
        <p:txBody>
          <a:bodyPr>
            <a:normAutofit/>
          </a:bodyPr>
          <a:lstStyle/>
          <a:p>
            <a:r>
              <a:rPr lang="en-US" altLang="zh-TW" sz="2800" b="1" dirty="0">
                <a:solidFill>
                  <a:srgbClr val="FF0000"/>
                </a:solidFill>
                <a:ea typeface="新細明體" pitchFamily="18" charset="-120"/>
              </a:rPr>
              <a:t>Flooding</a:t>
            </a:r>
          </a:p>
        </p:txBody>
      </p:sp>
      <p:sp>
        <p:nvSpPr>
          <p:cNvPr id="1381379" name="Rectangle 3"/>
          <p:cNvSpPr>
            <a:spLocks noGrp="1" noChangeArrowheads="1"/>
          </p:cNvSpPr>
          <p:nvPr>
            <p:ph type="body" idx="1"/>
          </p:nvPr>
        </p:nvSpPr>
        <p:spPr>
          <a:xfrm>
            <a:off x="1981200" y="914400"/>
            <a:ext cx="8229600" cy="5638800"/>
          </a:xfrm>
        </p:spPr>
        <p:txBody>
          <a:bodyPr>
            <a:normAutofit/>
          </a:bodyPr>
          <a:lstStyle/>
          <a:p>
            <a:pPr>
              <a:lnSpc>
                <a:spcPct val="200000"/>
              </a:lnSpc>
            </a:pPr>
            <a:r>
              <a:rPr lang="en-US" altLang="zh-TW" sz="2400" dirty="0">
                <a:ea typeface="新細明體" pitchFamily="18" charset="-120"/>
              </a:rPr>
              <a:t>Initialization: </a:t>
            </a:r>
            <a:r>
              <a:rPr lang="en-US" altLang="zh-TW" sz="2400" i="1" dirty="0">
                <a:ea typeface="新細明體" pitchFamily="18" charset="-120"/>
              </a:rPr>
              <a:t>C[min+1]=T[min+1]</a:t>
            </a:r>
          </a:p>
          <a:p>
            <a:pPr>
              <a:lnSpc>
                <a:spcPct val="200000"/>
              </a:lnSpc>
            </a:pPr>
            <a:r>
              <a:rPr lang="en-US" altLang="zh-TW" sz="2400" dirty="0">
                <a:ea typeface="新細明體" pitchFamily="18" charset="-120"/>
              </a:rPr>
              <a:t>Obtain C[n] from C[n-1] (recursively):</a:t>
            </a:r>
          </a:p>
          <a:p>
            <a:pPr lvl="1">
              <a:lnSpc>
                <a:spcPct val="200000"/>
              </a:lnSpc>
            </a:pPr>
            <a:r>
              <a:rPr lang="en-US" altLang="zh-TW" sz="2400" dirty="0">
                <a:ea typeface="新細明體" pitchFamily="18" charset="-120"/>
              </a:rPr>
              <a:t>Let Q be the set of CC in T[n], and</a:t>
            </a:r>
          </a:p>
          <a:p>
            <a:pPr lvl="1">
              <a:lnSpc>
                <a:spcPct val="200000"/>
              </a:lnSpc>
            </a:pPr>
            <a:r>
              <a:rPr lang="en-US" altLang="zh-TW" sz="2400" dirty="0">
                <a:ea typeface="新細明體" pitchFamily="18" charset="-120"/>
              </a:rPr>
              <a:t>3 possibilities for        :</a:t>
            </a:r>
          </a:p>
          <a:p>
            <a:pPr lvl="1">
              <a:lnSpc>
                <a:spcPct val="200000"/>
              </a:lnSpc>
              <a:buFont typeface="Wingdings" pitchFamily="2" charset="2"/>
              <a:buNone/>
            </a:pPr>
            <a:r>
              <a:rPr lang="en-US" altLang="zh-TW" sz="2400" dirty="0">
                <a:ea typeface="新細明體" pitchFamily="18" charset="-120"/>
              </a:rPr>
              <a:t>	(a) empty</a:t>
            </a:r>
          </a:p>
          <a:p>
            <a:pPr lvl="1">
              <a:lnSpc>
                <a:spcPct val="200000"/>
              </a:lnSpc>
              <a:buFont typeface="Wingdings" pitchFamily="2" charset="2"/>
              <a:buNone/>
            </a:pPr>
            <a:r>
              <a:rPr lang="en-US" altLang="zh-TW" sz="2400" dirty="0">
                <a:ea typeface="新細明體" pitchFamily="18" charset="-120"/>
              </a:rPr>
              <a:t>	(b) containing one CC of </a:t>
            </a:r>
            <a:r>
              <a:rPr lang="en-US" altLang="zh-TW" sz="2400" i="1" dirty="0">
                <a:ea typeface="新細明體" pitchFamily="18" charset="-120"/>
              </a:rPr>
              <a:t>C[n-1]  </a:t>
            </a:r>
          </a:p>
          <a:p>
            <a:pPr lvl="1">
              <a:lnSpc>
                <a:spcPct val="200000"/>
              </a:lnSpc>
              <a:buFont typeface="Wingdings" pitchFamily="2" charset="2"/>
              <a:buNone/>
            </a:pPr>
            <a:r>
              <a:rPr lang="en-US" altLang="zh-TW" sz="2400" i="1" dirty="0">
                <a:ea typeface="新細明體" pitchFamily="18" charset="-120"/>
              </a:rPr>
              <a:t>	</a:t>
            </a:r>
            <a:r>
              <a:rPr lang="en-US" altLang="zh-TW" sz="2400" dirty="0">
                <a:ea typeface="新細明體" pitchFamily="18" charset="-120"/>
              </a:rPr>
              <a:t>(c) containing more than one CC of </a:t>
            </a:r>
            <a:r>
              <a:rPr lang="en-US" altLang="zh-TW" sz="2400" i="1" dirty="0">
                <a:ea typeface="新細明體" pitchFamily="18" charset="-120"/>
              </a:rPr>
              <a:t>C[n-1]</a:t>
            </a:r>
          </a:p>
        </p:txBody>
      </p:sp>
      <p:graphicFrame>
        <p:nvGraphicFramePr>
          <p:cNvPr id="1381380" name="Object 4"/>
          <p:cNvGraphicFramePr>
            <a:graphicFrameLocks noChangeAspect="1"/>
          </p:cNvGraphicFramePr>
          <p:nvPr/>
        </p:nvGraphicFramePr>
        <p:xfrm>
          <a:off x="5867400" y="3505200"/>
          <a:ext cx="1149350" cy="427038"/>
        </p:xfrm>
        <a:graphic>
          <a:graphicData uri="http://schemas.openxmlformats.org/presentationml/2006/ole">
            <mc:AlternateContent xmlns:mc="http://schemas.openxmlformats.org/markup-compatibility/2006">
              <mc:Choice xmlns:v="urn:schemas-microsoft-com:vml" Requires="v">
                <p:oleObj name="Equation" r:id="rId2" imgW="545760" imgH="203040" progId="Equation.3">
                  <p:embed/>
                </p:oleObj>
              </mc:Choice>
              <mc:Fallback>
                <p:oleObj name="Equation" r:id="rId2" imgW="545760" imgH="203040" progId="Equation.3">
                  <p:embed/>
                  <p:pic>
                    <p:nvPicPr>
                      <p:cNvPr id="138138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505200"/>
                        <a:ext cx="1149350"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1381" name="Object 5"/>
          <p:cNvGraphicFramePr>
            <a:graphicFrameLocks noChangeAspect="1"/>
          </p:cNvGraphicFramePr>
          <p:nvPr/>
        </p:nvGraphicFramePr>
        <p:xfrm>
          <a:off x="4572000" y="4267200"/>
          <a:ext cx="1549400" cy="427038"/>
        </p:xfrm>
        <a:graphic>
          <a:graphicData uri="http://schemas.openxmlformats.org/presentationml/2006/ole">
            <mc:AlternateContent xmlns:mc="http://schemas.openxmlformats.org/markup-compatibility/2006">
              <mc:Choice xmlns:v="urn:schemas-microsoft-com:vml" Requires="v">
                <p:oleObj name="Equation" r:id="rId4" imgW="736560" imgH="203040" progId="Equation.3">
                  <p:embed/>
                </p:oleObj>
              </mc:Choice>
              <mc:Fallback>
                <p:oleObj name="Equation" r:id="rId4" imgW="736560" imgH="203040" progId="Equation.3">
                  <p:embed/>
                  <p:pic>
                    <p:nvPicPr>
                      <p:cNvPr id="138138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267200"/>
                        <a:ext cx="1549400"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121</a:t>
            </a:fld>
            <a:endParaRPr lang="en-US"/>
          </a:p>
        </p:txBody>
      </p:sp>
      <p:sp>
        <p:nvSpPr>
          <p:cNvPr id="2" name="Date Placeholder 1">
            <a:extLst>
              <a:ext uri="{FF2B5EF4-FFF2-40B4-BE49-F238E27FC236}">
                <a16:creationId xmlns:a16="http://schemas.microsoft.com/office/drawing/2014/main" id="{376F5B00-30EB-698F-4D30-02033464E2A7}"/>
              </a:ext>
            </a:extLst>
          </p:cNvPr>
          <p:cNvSpPr>
            <a:spLocks noGrp="1"/>
          </p:cNvSpPr>
          <p:nvPr>
            <p:ph type="dt" sz="half" idx="10"/>
          </p:nvPr>
        </p:nvSpPr>
        <p:spPr/>
        <p:txBody>
          <a:bodyPr/>
          <a:lstStyle/>
          <a:p>
            <a:fld id="{5A18E5FB-E1E0-4762-83A3-69A1D66FB9A2}" type="datetime1">
              <a:rPr lang="en-US" smtClean="0"/>
              <a:t>3/27/2024</a:t>
            </a:fld>
            <a:endParaRPr lang="en-US"/>
          </a:p>
        </p:txBody>
      </p:sp>
      <p:sp>
        <p:nvSpPr>
          <p:cNvPr id="3" name="Footer Placeholder 2">
            <a:extLst>
              <a:ext uri="{FF2B5EF4-FFF2-40B4-BE49-F238E27FC236}">
                <a16:creationId xmlns:a16="http://schemas.microsoft.com/office/drawing/2014/main" id="{F5A32B1B-DFD1-1B12-4236-FF234A127B7E}"/>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Grp="1" noChangeArrowheads="1"/>
          </p:cNvSpPr>
          <p:nvPr>
            <p:ph type="title"/>
          </p:nvPr>
        </p:nvSpPr>
        <p:spPr>
          <a:xfrm>
            <a:off x="1981200" y="274638"/>
            <a:ext cx="8229600" cy="715962"/>
          </a:xfrm>
        </p:spPr>
        <p:txBody>
          <a:bodyPr>
            <a:normAutofit/>
          </a:bodyPr>
          <a:lstStyle/>
          <a:p>
            <a:r>
              <a:rPr lang="en-US" altLang="zh-TW" sz="2800" dirty="0">
                <a:solidFill>
                  <a:srgbClr val="7030A0"/>
                </a:solidFill>
                <a:ea typeface="新細明體" pitchFamily="18" charset="-120"/>
              </a:rPr>
              <a:t>Constructing C[n]</a:t>
            </a:r>
          </a:p>
        </p:txBody>
      </p:sp>
      <p:sp>
        <p:nvSpPr>
          <p:cNvPr id="1382403" name="Rectangle 3"/>
          <p:cNvSpPr>
            <a:spLocks noGrp="1" noChangeArrowheads="1"/>
          </p:cNvSpPr>
          <p:nvPr>
            <p:ph type="body" idx="1"/>
          </p:nvPr>
        </p:nvSpPr>
        <p:spPr>
          <a:xfrm>
            <a:off x="1676400" y="914401"/>
            <a:ext cx="8839200" cy="5216525"/>
          </a:xfrm>
        </p:spPr>
        <p:txBody>
          <a:bodyPr>
            <a:normAutofit fontScale="92500" lnSpcReduction="20000"/>
          </a:bodyPr>
          <a:lstStyle/>
          <a:p>
            <a:pPr algn="just">
              <a:lnSpc>
                <a:spcPct val="200000"/>
              </a:lnSpc>
            </a:pPr>
            <a:r>
              <a:rPr lang="en-US" altLang="zh-TW" sz="2400" dirty="0">
                <a:latin typeface="Times New Roman" pitchFamily="18" charset="0"/>
                <a:ea typeface="新細明體" pitchFamily="18" charset="-120"/>
                <a:cs typeface="Times New Roman" pitchFamily="18" charset="0"/>
              </a:rPr>
              <a:t>Scenario (a) [empty]: a new minimum is found</a:t>
            </a:r>
          </a:p>
          <a:p>
            <a:pPr lvl="1" algn="just">
              <a:lnSpc>
                <a:spcPct val="200000"/>
              </a:lnSpc>
            </a:pPr>
            <a:r>
              <a:rPr lang="en-US" altLang="zh-TW" sz="2400" i="1" dirty="0">
                <a:latin typeface="Times New Roman" pitchFamily="18" charset="0"/>
                <a:ea typeface="新細明體" pitchFamily="18" charset="-120"/>
                <a:cs typeface="Times New Roman" pitchFamily="18" charset="0"/>
              </a:rPr>
              <a:t>q</a:t>
            </a:r>
            <a:r>
              <a:rPr lang="en-US" altLang="zh-TW" sz="2400" dirty="0">
                <a:latin typeface="Times New Roman" pitchFamily="18" charset="0"/>
                <a:ea typeface="新細明體" pitchFamily="18" charset="-120"/>
                <a:cs typeface="Times New Roman" pitchFamily="18" charset="0"/>
              </a:rPr>
              <a:t> is incorporated into </a:t>
            </a:r>
            <a:r>
              <a:rPr lang="en-US" altLang="zh-TW" sz="2400" i="1" dirty="0">
                <a:latin typeface="Times New Roman" pitchFamily="18" charset="0"/>
                <a:ea typeface="新細明體" pitchFamily="18" charset="-120"/>
                <a:cs typeface="Times New Roman" pitchFamily="18" charset="0"/>
              </a:rPr>
              <a:t>C[n-1]</a:t>
            </a:r>
            <a:r>
              <a:rPr lang="en-US" altLang="zh-TW" sz="2400" dirty="0">
                <a:latin typeface="Times New Roman" pitchFamily="18" charset="0"/>
                <a:ea typeface="新細明體" pitchFamily="18" charset="-120"/>
                <a:cs typeface="Times New Roman" pitchFamily="18" charset="0"/>
              </a:rPr>
              <a:t> to form </a:t>
            </a:r>
            <a:r>
              <a:rPr lang="en-US" altLang="zh-TW" sz="2400" i="1" dirty="0">
                <a:latin typeface="Times New Roman" pitchFamily="18" charset="0"/>
                <a:ea typeface="新細明體" pitchFamily="18" charset="-120"/>
                <a:cs typeface="Times New Roman" pitchFamily="18" charset="0"/>
              </a:rPr>
              <a:t>C[n]</a:t>
            </a:r>
          </a:p>
          <a:p>
            <a:pPr algn="just">
              <a:lnSpc>
                <a:spcPct val="200000"/>
              </a:lnSpc>
            </a:pPr>
            <a:r>
              <a:rPr lang="en-US" altLang="zh-TW" sz="2400" dirty="0">
                <a:latin typeface="Times New Roman" pitchFamily="18" charset="0"/>
                <a:ea typeface="新細明體" pitchFamily="18" charset="-120"/>
                <a:cs typeface="Times New Roman" pitchFamily="18" charset="0"/>
              </a:rPr>
              <a:t>Scenario (b) [containing 1 CC]: q lies in the catchment basin of some regional minimum</a:t>
            </a:r>
          </a:p>
          <a:p>
            <a:pPr lvl="1" algn="just">
              <a:lnSpc>
                <a:spcPct val="200000"/>
              </a:lnSpc>
            </a:pPr>
            <a:r>
              <a:rPr lang="en-US" altLang="zh-TW" sz="2400" i="1" dirty="0">
                <a:latin typeface="Times New Roman" pitchFamily="18" charset="0"/>
                <a:ea typeface="新細明體" pitchFamily="18" charset="-120"/>
                <a:cs typeface="Times New Roman" pitchFamily="18" charset="0"/>
              </a:rPr>
              <a:t>q</a:t>
            </a:r>
            <a:r>
              <a:rPr lang="en-US" altLang="zh-TW" sz="2400" dirty="0">
                <a:latin typeface="Times New Roman" pitchFamily="18" charset="0"/>
                <a:ea typeface="新細明體" pitchFamily="18" charset="-120"/>
                <a:cs typeface="Times New Roman" pitchFamily="18" charset="0"/>
              </a:rPr>
              <a:t> is incorporated into </a:t>
            </a:r>
            <a:r>
              <a:rPr lang="en-US" altLang="zh-TW" sz="2400" i="1" dirty="0">
                <a:latin typeface="Times New Roman" pitchFamily="18" charset="0"/>
                <a:ea typeface="新細明體" pitchFamily="18" charset="-120"/>
                <a:cs typeface="Times New Roman" pitchFamily="18" charset="0"/>
              </a:rPr>
              <a:t>C[n-1]</a:t>
            </a:r>
            <a:r>
              <a:rPr lang="en-US" altLang="zh-TW" sz="2400" dirty="0">
                <a:latin typeface="Times New Roman" pitchFamily="18" charset="0"/>
                <a:ea typeface="新細明體" pitchFamily="18" charset="-120"/>
                <a:cs typeface="Times New Roman" pitchFamily="18" charset="0"/>
              </a:rPr>
              <a:t> to form </a:t>
            </a:r>
            <a:r>
              <a:rPr lang="en-US" altLang="zh-TW" sz="2400" i="1" dirty="0">
                <a:latin typeface="Times New Roman" pitchFamily="18" charset="0"/>
                <a:ea typeface="新細明體" pitchFamily="18" charset="-120"/>
                <a:cs typeface="Times New Roman" pitchFamily="18" charset="0"/>
              </a:rPr>
              <a:t>C[n]</a:t>
            </a:r>
            <a:endParaRPr lang="en-US" altLang="zh-TW" sz="2400" dirty="0">
              <a:latin typeface="Times New Roman" pitchFamily="18" charset="0"/>
              <a:ea typeface="新細明體" pitchFamily="18" charset="-120"/>
              <a:cs typeface="Times New Roman" pitchFamily="18" charset="0"/>
            </a:endParaRPr>
          </a:p>
          <a:p>
            <a:pPr algn="just">
              <a:lnSpc>
                <a:spcPct val="200000"/>
              </a:lnSpc>
            </a:pPr>
            <a:r>
              <a:rPr lang="en-US" altLang="zh-TW" sz="2400" dirty="0">
                <a:latin typeface="Times New Roman" pitchFamily="18" charset="0"/>
                <a:ea typeface="新細明體" pitchFamily="18" charset="-120"/>
                <a:cs typeface="Times New Roman" pitchFamily="18" charset="0"/>
              </a:rPr>
              <a:t>Scenario (c) [containing 1+ CC], part of the watershed line is encountered. </a:t>
            </a:r>
          </a:p>
          <a:p>
            <a:pPr lvl="1" algn="just">
              <a:lnSpc>
                <a:spcPct val="200000"/>
              </a:lnSpc>
            </a:pPr>
            <a:r>
              <a:rPr lang="en-US" altLang="zh-TW" sz="2400" dirty="0">
                <a:latin typeface="Times New Roman" pitchFamily="18" charset="0"/>
                <a:ea typeface="新細明體" pitchFamily="18" charset="-120"/>
                <a:cs typeface="Times New Roman" pitchFamily="18" charset="0"/>
              </a:rPr>
              <a:t>A dam must be build within q to prevent overflow between the catchment basins.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122</a:t>
            </a:fld>
            <a:endParaRPr lang="en-US"/>
          </a:p>
        </p:txBody>
      </p:sp>
      <p:sp>
        <p:nvSpPr>
          <p:cNvPr id="2" name="Date Placeholder 1">
            <a:extLst>
              <a:ext uri="{FF2B5EF4-FFF2-40B4-BE49-F238E27FC236}">
                <a16:creationId xmlns:a16="http://schemas.microsoft.com/office/drawing/2014/main" id="{D75BDF79-D7DA-DE7C-E821-90F2B76FC083}"/>
              </a:ext>
            </a:extLst>
          </p:cNvPr>
          <p:cNvSpPr>
            <a:spLocks noGrp="1"/>
          </p:cNvSpPr>
          <p:nvPr>
            <p:ph type="dt" sz="half" idx="10"/>
          </p:nvPr>
        </p:nvSpPr>
        <p:spPr/>
        <p:txBody>
          <a:bodyPr/>
          <a:lstStyle/>
          <a:p>
            <a:fld id="{F101FDF4-77A3-4F6B-B63B-A26F90AC7143}" type="datetime1">
              <a:rPr lang="en-US" smtClean="0"/>
              <a:t>3/27/2024</a:t>
            </a:fld>
            <a:endParaRPr lang="en-US"/>
          </a:p>
        </p:txBody>
      </p:sp>
      <p:sp>
        <p:nvSpPr>
          <p:cNvPr id="3" name="Footer Placeholder 2">
            <a:extLst>
              <a:ext uri="{FF2B5EF4-FFF2-40B4-BE49-F238E27FC236}">
                <a16:creationId xmlns:a16="http://schemas.microsoft.com/office/drawing/2014/main" id="{793D22F3-64B5-7ECE-C4F1-26FF890B91E9}"/>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1981200" y="274638"/>
            <a:ext cx="8229600" cy="868362"/>
          </a:xfrm>
        </p:spPr>
        <p:txBody>
          <a:bodyPr>
            <a:normAutofit/>
          </a:bodyPr>
          <a:lstStyle/>
          <a:p>
            <a:r>
              <a:rPr lang="en-US" altLang="zh-TW" sz="2800" dirty="0">
                <a:solidFill>
                  <a:srgbClr val="7030A0"/>
                </a:solidFill>
                <a:ea typeface="新細明體" pitchFamily="18" charset="-120"/>
              </a:rPr>
              <a:t>Dam Construction of height max+1</a:t>
            </a:r>
          </a:p>
        </p:txBody>
      </p:sp>
      <p:pic>
        <p:nvPicPr>
          <p:cNvPr id="1380357" name="Picture 5" descr="Picture4_a"/>
          <p:cNvPicPr>
            <a:picLocks noChangeAspect="1" noChangeArrowheads="1"/>
          </p:cNvPicPr>
          <p:nvPr/>
        </p:nvPicPr>
        <p:blipFill>
          <a:blip r:embed="rId2"/>
          <a:srcRect/>
          <a:stretch>
            <a:fillRect/>
          </a:stretch>
        </p:blipFill>
        <p:spPr bwMode="auto">
          <a:xfrm>
            <a:off x="3200400" y="1219201"/>
            <a:ext cx="5715001" cy="4911725"/>
          </a:xfrm>
          <a:prstGeom prst="rect">
            <a:avLst/>
          </a:prstGeom>
          <a:noFill/>
        </p:spPr>
      </p:pic>
      <p:sp>
        <p:nvSpPr>
          <p:cNvPr id="1380359" name="Line 7"/>
          <p:cNvSpPr>
            <a:spLocks noChangeShapeType="1"/>
          </p:cNvSpPr>
          <p:nvPr/>
        </p:nvSpPr>
        <p:spPr bwMode="gray">
          <a:xfrm flipH="1" flipV="1">
            <a:off x="7619999" y="2819400"/>
            <a:ext cx="1447800" cy="381000"/>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0360" name="Line 8"/>
          <p:cNvSpPr>
            <a:spLocks noChangeShapeType="1"/>
          </p:cNvSpPr>
          <p:nvPr/>
        </p:nvSpPr>
        <p:spPr bwMode="gray">
          <a:xfrm flipH="1" flipV="1">
            <a:off x="5181600" y="2819399"/>
            <a:ext cx="3810000" cy="457200"/>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0361" name="Text Box 9"/>
          <p:cNvSpPr txBox="1">
            <a:spLocks noChangeArrowheads="1"/>
          </p:cNvSpPr>
          <p:nvPr/>
        </p:nvSpPr>
        <p:spPr bwMode="gray">
          <a:xfrm>
            <a:off x="8991601" y="3124200"/>
            <a:ext cx="984565" cy="369332"/>
          </a:xfrm>
          <a:prstGeom prst="rect">
            <a:avLst/>
          </a:prstGeom>
          <a:noFill/>
          <a:ln w="25400">
            <a:noFill/>
            <a:miter lim="800000"/>
            <a:headEnd/>
            <a:tailEnd/>
          </a:ln>
          <a:effectLst/>
        </p:spPr>
        <p:txBody>
          <a:bodyPr wrap="none">
            <a:spAutoFit/>
          </a:bodyPr>
          <a:lstStyle/>
          <a:p>
            <a:r>
              <a:rPr lang="en-US" altLang="zh-TW" dirty="0">
                <a:solidFill>
                  <a:srgbClr val="0000FF"/>
                </a:solidFill>
                <a:ea typeface="新細明體" pitchFamily="18" charset="-120"/>
              </a:rPr>
              <a:t>In </a:t>
            </a:r>
            <a:r>
              <a:rPr lang="en-US" altLang="zh-TW" i="1" dirty="0">
                <a:solidFill>
                  <a:srgbClr val="0000FF"/>
                </a:solidFill>
                <a:ea typeface="新細明體" pitchFamily="18" charset="-120"/>
              </a:rPr>
              <a:t>C[n-1]</a:t>
            </a:r>
          </a:p>
        </p:txBody>
      </p:sp>
      <p:sp>
        <p:nvSpPr>
          <p:cNvPr id="1380362" name="Line 10"/>
          <p:cNvSpPr>
            <a:spLocks noChangeShapeType="1"/>
          </p:cNvSpPr>
          <p:nvPr/>
        </p:nvSpPr>
        <p:spPr bwMode="gray">
          <a:xfrm flipH="1" flipV="1">
            <a:off x="8305799" y="4876799"/>
            <a:ext cx="1219200" cy="76200"/>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0363" name="Text Box 11"/>
          <p:cNvSpPr txBox="1">
            <a:spLocks noChangeArrowheads="1"/>
          </p:cNvSpPr>
          <p:nvPr/>
        </p:nvSpPr>
        <p:spPr bwMode="gray">
          <a:xfrm>
            <a:off x="9525000" y="4724401"/>
            <a:ext cx="311150" cy="366713"/>
          </a:xfrm>
          <a:prstGeom prst="rect">
            <a:avLst/>
          </a:prstGeom>
          <a:noFill/>
          <a:ln w="25400">
            <a:noFill/>
            <a:miter lim="800000"/>
            <a:headEnd/>
            <a:tailEnd/>
          </a:ln>
          <a:effectLst/>
        </p:spPr>
        <p:txBody>
          <a:bodyPr wrap="none">
            <a:spAutoFit/>
          </a:bodyPr>
          <a:lstStyle/>
          <a:p>
            <a:r>
              <a:rPr lang="en-US" altLang="zh-TW" dirty="0">
                <a:solidFill>
                  <a:srgbClr val="0000FF"/>
                </a:solidFill>
                <a:ea typeface="新細明體" pitchFamily="18" charset="-120"/>
              </a:rPr>
              <a:t>q</a:t>
            </a:r>
          </a:p>
        </p:txBody>
      </p:sp>
      <p:sp>
        <p:nvSpPr>
          <p:cNvPr id="1380364" name="Text Box 12"/>
          <p:cNvSpPr txBox="1">
            <a:spLocks noChangeArrowheads="1"/>
          </p:cNvSpPr>
          <p:nvPr/>
        </p:nvSpPr>
        <p:spPr bwMode="gray">
          <a:xfrm>
            <a:off x="8737601" y="5689600"/>
            <a:ext cx="1282723" cy="369332"/>
          </a:xfrm>
          <a:prstGeom prst="rect">
            <a:avLst/>
          </a:prstGeom>
          <a:noFill/>
          <a:ln w="25400">
            <a:noFill/>
            <a:miter lim="800000"/>
            <a:headEnd/>
            <a:tailEnd/>
          </a:ln>
          <a:effectLst/>
        </p:spPr>
        <p:txBody>
          <a:bodyPr wrap="none">
            <a:spAutoFit/>
          </a:bodyPr>
          <a:lstStyle/>
          <a:p>
            <a:r>
              <a:rPr lang="en-US" altLang="zh-TW">
                <a:ea typeface="新細明體" pitchFamily="18" charset="-120"/>
              </a:rPr>
              <a:t>Scenario (c)</a:t>
            </a:r>
          </a:p>
        </p:txBody>
      </p:sp>
      <p:sp>
        <p:nvSpPr>
          <p:cNvPr id="12" name="Slide Number Placeholder 11"/>
          <p:cNvSpPr>
            <a:spLocks noGrp="1"/>
          </p:cNvSpPr>
          <p:nvPr>
            <p:ph type="sldNum" sz="quarter" idx="12"/>
          </p:nvPr>
        </p:nvSpPr>
        <p:spPr/>
        <p:txBody>
          <a:bodyPr/>
          <a:lstStyle/>
          <a:p>
            <a:fld id="{B6F15528-21DE-4FAA-801E-634DDDAF4B2B}" type="slidenum">
              <a:rPr lang="en-US" smtClean="0"/>
              <a:pPr/>
              <a:t>123</a:t>
            </a:fld>
            <a:endParaRPr lang="en-US"/>
          </a:p>
        </p:txBody>
      </p:sp>
      <p:sp>
        <p:nvSpPr>
          <p:cNvPr id="2" name="Date Placeholder 1">
            <a:extLst>
              <a:ext uri="{FF2B5EF4-FFF2-40B4-BE49-F238E27FC236}">
                <a16:creationId xmlns:a16="http://schemas.microsoft.com/office/drawing/2014/main" id="{C1A8EFBF-9D21-AD2F-EA49-5D0FF7720365}"/>
              </a:ext>
            </a:extLst>
          </p:cNvPr>
          <p:cNvSpPr>
            <a:spLocks noGrp="1"/>
          </p:cNvSpPr>
          <p:nvPr>
            <p:ph type="dt" sz="half" idx="10"/>
          </p:nvPr>
        </p:nvSpPr>
        <p:spPr/>
        <p:txBody>
          <a:bodyPr/>
          <a:lstStyle/>
          <a:p>
            <a:fld id="{30F95640-4390-4F0C-BC63-01B81428D877}" type="datetime1">
              <a:rPr lang="en-US" smtClean="0"/>
              <a:t>3/27/2024</a:t>
            </a:fld>
            <a:endParaRPr lang="en-US"/>
          </a:p>
        </p:txBody>
      </p:sp>
      <p:sp>
        <p:nvSpPr>
          <p:cNvPr id="3" name="Footer Placeholder 2">
            <a:extLst>
              <a:ext uri="{FF2B5EF4-FFF2-40B4-BE49-F238E27FC236}">
                <a16:creationId xmlns:a16="http://schemas.microsoft.com/office/drawing/2014/main" id="{BB933697-C0D7-1F12-473E-B884FC6EFE30}"/>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2819400" y="3124201"/>
            <a:ext cx="7086600" cy="3733801"/>
            <a:chOff x="1521" y="2076"/>
            <a:chExt cx="3705" cy="2189"/>
          </a:xfrm>
        </p:grpSpPr>
        <p:pic>
          <p:nvPicPr>
            <p:cNvPr id="1383429" name="Picture 5" descr="Picture4_b"/>
            <p:cNvPicPr>
              <a:picLocks noChangeAspect="1" noChangeArrowheads="1"/>
            </p:cNvPicPr>
            <p:nvPr/>
          </p:nvPicPr>
          <p:blipFill>
            <a:blip r:embed="rId2"/>
            <a:srcRect/>
            <a:stretch>
              <a:fillRect/>
            </a:stretch>
          </p:blipFill>
          <p:spPr bwMode="auto">
            <a:xfrm>
              <a:off x="1521" y="2076"/>
              <a:ext cx="3705" cy="2189"/>
            </a:xfrm>
            <a:prstGeom prst="rect">
              <a:avLst/>
            </a:prstGeom>
            <a:noFill/>
          </p:spPr>
        </p:pic>
        <p:sp>
          <p:nvSpPr>
            <p:cNvPr id="1383430" name="Rectangle 6"/>
            <p:cNvSpPr>
              <a:spLocks noChangeArrowheads="1"/>
            </p:cNvSpPr>
            <p:nvPr/>
          </p:nvSpPr>
          <p:spPr bwMode="gray">
            <a:xfrm>
              <a:off x="4200" y="2127"/>
              <a:ext cx="97" cy="217"/>
            </a:xfrm>
            <a:prstGeom prst="rect">
              <a:avLst/>
            </a:prstGeom>
            <a:solidFill>
              <a:schemeClr val="bg1"/>
            </a:solidFill>
            <a:ln w="25400">
              <a:noFill/>
              <a:miter lim="800000"/>
              <a:headEnd/>
              <a:tailEnd/>
            </a:ln>
            <a:effectLst/>
          </p:spPr>
          <p:txBody>
            <a:bodyPr wrap="none" anchor="ctr">
              <a:spAutoFit/>
            </a:bodyPr>
            <a:lstStyle/>
            <a:p>
              <a:endParaRPr lang="en-US"/>
            </a:p>
          </p:txBody>
        </p:sp>
        <p:sp>
          <p:nvSpPr>
            <p:cNvPr id="1383432" name="Text Box 8"/>
            <p:cNvSpPr txBox="1">
              <a:spLocks noChangeArrowheads="1"/>
            </p:cNvSpPr>
            <p:nvPr/>
          </p:nvSpPr>
          <p:spPr bwMode="gray">
            <a:xfrm>
              <a:off x="4963" y="3275"/>
              <a:ext cx="162" cy="217"/>
            </a:xfrm>
            <a:prstGeom prst="rect">
              <a:avLst/>
            </a:prstGeom>
            <a:noFill/>
            <a:ln w="25400">
              <a:noFill/>
              <a:miter lim="800000"/>
              <a:headEnd/>
              <a:tailEnd/>
            </a:ln>
            <a:effectLst/>
          </p:spPr>
          <p:txBody>
            <a:bodyPr wrap="none">
              <a:spAutoFit/>
            </a:bodyPr>
            <a:lstStyle/>
            <a:p>
              <a:r>
                <a:rPr lang="en-US" altLang="zh-TW">
                  <a:ea typeface="新細明體" pitchFamily="18" charset="-120"/>
                </a:rPr>
                <a:t>B</a:t>
              </a:r>
            </a:p>
          </p:txBody>
        </p:sp>
      </p:grpSp>
      <p:sp>
        <p:nvSpPr>
          <p:cNvPr id="1383426" name="Rectangle 2"/>
          <p:cNvSpPr>
            <a:spLocks noGrp="1" noChangeArrowheads="1"/>
          </p:cNvSpPr>
          <p:nvPr>
            <p:ph type="title"/>
          </p:nvPr>
        </p:nvSpPr>
        <p:spPr>
          <a:xfrm>
            <a:off x="1981200" y="152400"/>
            <a:ext cx="8229600" cy="381000"/>
          </a:xfrm>
        </p:spPr>
        <p:txBody>
          <a:bodyPr>
            <a:noAutofit/>
          </a:bodyPr>
          <a:lstStyle/>
          <a:p>
            <a:pPr algn="l"/>
            <a:r>
              <a:rPr lang="en-US" altLang="zh-TW" sz="2400" dirty="0">
                <a:solidFill>
                  <a:srgbClr val="7030A0"/>
                </a:solidFill>
                <a:ea typeface="新細明體" pitchFamily="18" charset="-120"/>
              </a:rPr>
              <a:t>(</a:t>
            </a:r>
            <a:r>
              <a:rPr lang="en-US" altLang="zh-TW" sz="2400" dirty="0" err="1">
                <a:solidFill>
                  <a:srgbClr val="7030A0"/>
                </a:solidFill>
                <a:ea typeface="新細明體" pitchFamily="18" charset="-120"/>
              </a:rPr>
              <a:t>con’d</a:t>
            </a:r>
            <a:r>
              <a:rPr lang="en-US" altLang="zh-TW" sz="2400" dirty="0">
                <a:solidFill>
                  <a:srgbClr val="7030A0"/>
                </a:solidFill>
                <a:ea typeface="新細明體" pitchFamily="18" charset="-120"/>
              </a:rPr>
              <a:t>)</a:t>
            </a:r>
          </a:p>
        </p:txBody>
      </p:sp>
      <p:sp>
        <p:nvSpPr>
          <p:cNvPr id="1383427" name="Rectangle 3"/>
          <p:cNvSpPr>
            <a:spLocks noGrp="1" noChangeArrowheads="1"/>
          </p:cNvSpPr>
          <p:nvPr>
            <p:ph type="body" idx="1"/>
          </p:nvPr>
        </p:nvSpPr>
        <p:spPr>
          <a:xfrm>
            <a:off x="1676400" y="457200"/>
            <a:ext cx="8839200" cy="6400800"/>
          </a:xfrm>
        </p:spPr>
        <p:txBody>
          <a:bodyPr>
            <a:normAutofit/>
          </a:bodyPr>
          <a:lstStyle/>
          <a:p>
            <a:pPr>
              <a:lnSpc>
                <a:spcPct val="150000"/>
              </a:lnSpc>
            </a:pPr>
            <a:r>
              <a:rPr lang="en-US" altLang="zh-TW" sz="2400" dirty="0">
                <a:latin typeface="Times New Roman" pitchFamily="18" charset="0"/>
                <a:ea typeface="新細明體" pitchFamily="18" charset="-120"/>
                <a:cs typeface="Times New Roman" pitchFamily="18" charset="0"/>
              </a:rPr>
              <a:t>Dilate each CC of                        by  the structuring element B, </a:t>
            </a:r>
          </a:p>
          <a:p>
            <a:pPr>
              <a:lnSpc>
                <a:spcPct val="150000"/>
              </a:lnSpc>
              <a:buNone/>
            </a:pPr>
            <a:r>
              <a:rPr lang="en-US" altLang="zh-TW" sz="2400" dirty="0">
                <a:latin typeface="Times New Roman" pitchFamily="18" charset="0"/>
                <a:ea typeface="新細明體" pitchFamily="18" charset="-120"/>
                <a:cs typeface="Times New Roman" pitchFamily="18" charset="0"/>
              </a:rPr>
              <a:t>      subject to 2 conditions:</a:t>
            </a:r>
          </a:p>
          <a:p>
            <a:pPr lvl="1">
              <a:lnSpc>
                <a:spcPct val="150000"/>
              </a:lnSpc>
            </a:pPr>
            <a:r>
              <a:rPr lang="en-US" altLang="zh-TW" sz="2400" dirty="0">
                <a:latin typeface="Times New Roman" pitchFamily="18" charset="0"/>
                <a:ea typeface="新細明體" pitchFamily="18" charset="-120"/>
                <a:cs typeface="Times New Roman" pitchFamily="18" charset="0"/>
              </a:rPr>
              <a:t>Dilation constrained to q (origin of B located in q)</a:t>
            </a:r>
          </a:p>
          <a:p>
            <a:pPr lvl="1">
              <a:lnSpc>
                <a:spcPct val="150000"/>
              </a:lnSpc>
            </a:pPr>
            <a:r>
              <a:rPr lang="en-US" altLang="zh-TW" sz="2400" dirty="0">
                <a:latin typeface="Times New Roman" pitchFamily="18" charset="0"/>
                <a:ea typeface="新細明體" pitchFamily="18" charset="-120"/>
                <a:cs typeface="Times New Roman" pitchFamily="18" charset="0"/>
              </a:rPr>
              <a:t>Dilation cannot cause merging of CC’s being dilated</a:t>
            </a:r>
          </a:p>
          <a:p>
            <a:pPr lvl="1">
              <a:lnSpc>
                <a:spcPct val="150000"/>
              </a:lnSpc>
              <a:buNone/>
            </a:pPr>
            <a:endParaRPr lang="zh-TW" altLang="en-US" sz="2400" dirty="0">
              <a:ea typeface="新細明體" pitchFamily="18" charset="-120"/>
            </a:endParaRPr>
          </a:p>
        </p:txBody>
      </p:sp>
      <p:graphicFrame>
        <p:nvGraphicFramePr>
          <p:cNvPr id="1383428" name="Object 4"/>
          <p:cNvGraphicFramePr>
            <a:graphicFrameLocks noChangeAspect="1"/>
          </p:cNvGraphicFramePr>
          <p:nvPr/>
        </p:nvGraphicFramePr>
        <p:xfrm>
          <a:off x="4495800" y="685801"/>
          <a:ext cx="1371600" cy="304801"/>
        </p:xfrm>
        <a:graphic>
          <a:graphicData uri="http://schemas.openxmlformats.org/presentationml/2006/ole">
            <mc:AlternateContent xmlns:mc="http://schemas.openxmlformats.org/markup-compatibility/2006">
              <mc:Choice xmlns:v="urn:schemas-microsoft-com:vml" Requires="v">
                <p:oleObj name="Equation" r:id="rId3" imgW="736560" imgH="203040" progId="Equation.3">
                  <p:embed/>
                </p:oleObj>
              </mc:Choice>
              <mc:Fallback>
                <p:oleObj name="Equation" r:id="rId3" imgW="736560" imgH="203040" progId="Equation.3">
                  <p:embed/>
                  <p:pic>
                    <p:nvPicPr>
                      <p:cNvPr id="13834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685801"/>
                        <a:ext cx="1371600" cy="3048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83431" name="Picture 7" descr="Picture4_c"/>
          <p:cNvPicPr>
            <a:picLocks noChangeAspect="1" noChangeArrowheads="1"/>
          </p:cNvPicPr>
          <p:nvPr/>
        </p:nvPicPr>
        <p:blipFill>
          <a:blip r:embed="rId5"/>
          <a:srcRect/>
          <a:stretch>
            <a:fillRect/>
          </a:stretch>
        </p:blipFill>
        <p:spPr bwMode="auto">
          <a:xfrm>
            <a:off x="9047164" y="4216400"/>
            <a:ext cx="1163637" cy="1028700"/>
          </a:xfrm>
          <a:prstGeom prst="rect">
            <a:avLst/>
          </a:prstGeom>
          <a:noFill/>
        </p:spPr>
      </p:pic>
      <p:sp>
        <p:nvSpPr>
          <p:cNvPr id="1383434" name="Line 10"/>
          <p:cNvSpPr>
            <a:spLocks noChangeShapeType="1"/>
          </p:cNvSpPr>
          <p:nvPr/>
        </p:nvSpPr>
        <p:spPr bwMode="gray">
          <a:xfrm flipH="1" flipV="1">
            <a:off x="7696200" y="5943600"/>
            <a:ext cx="495300" cy="234950"/>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3435" name="Line 11"/>
          <p:cNvSpPr>
            <a:spLocks noChangeShapeType="1"/>
          </p:cNvSpPr>
          <p:nvPr/>
        </p:nvSpPr>
        <p:spPr bwMode="gray">
          <a:xfrm flipH="1" flipV="1">
            <a:off x="7010400" y="6248400"/>
            <a:ext cx="1181100" cy="188913"/>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3436" name="Line 12"/>
          <p:cNvSpPr>
            <a:spLocks noChangeShapeType="1"/>
          </p:cNvSpPr>
          <p:nvPr/>
        </p:nvSpPr>
        <p:spPr bwMode="gray">
          <a:xfrm flipH="1" flipV="1">
            <a:off x="5638801" y="4800600"/>
            <a:ext cx="2666999" cy="1904999"/>
          </a:xfrm>
          <a:prstGeom prst="line">
            <a:avLst/>
          </a:prstGeom>
          <a:noFill/>
          <a:ln w="25400">
            <a:solidFill>
              <a:srgbClr val="0000FF"/>
            </a:solidFill>
            <a:round/>
            <a:headEnd/>
            <a:tailEnd type="triangle" w="med" len="med"/>
          </a:ln>
          <a:effectLst/>
        </p:spPr>
        <p:txBody>
          <a:bodyPr wrap="square">
            <a:spAutoFit/>
          </a:bodyPr>
          <a:lstStyle/>
          <a:p>
            <a:endParaRPr lang="en-US"/>
          </a:p>
        </p:txBody>
      </p:sp>
      <p:sp>
        <p:nvSpPr>
          <p:cNvPr id="1383437" name="Line 13"/>
          <p:cNvSpPr>
            <a:spLocks noChangeShapeType="1"/>
          </p:cNvSpPr>
          <p:nvPr/>
        </p:nvSpPr>
        <p:spPr bwMode="gray">
          <a:xfrm flipV="1">
            <a:off x="2590800" y="5181600"/>
            <a:ext cx="3001962" cy="76200"/>
          </a:xfrm>
          <a:prstGeom prst="line">
            <a:avLst/>
          </a:prstGeom>
          <a:noFill/>
          <a:ln w="25400">
            <a:solidFill>
              <a:srgbClr val="FF0000"/>
            </a:solidFill>
            <a:round/>
            <a:headEnd/>
            <a:tailEnd type="triangle" w="med" len="med"/>
          </a:ln>
          <a:effectLst/>
        </p:spPr>
        <p:txBody>
          <a:bodyPr wrap="square">
            <a:spAutoFit/>
          </a:bodyPr>
          <a:lstStyle/>
          <a:p>
            <a:endParaRPr lang="en-US"/>
          </a:p>
        </p:txBody>
      </p:sp>
      <p:sp>
        <p:nvSpPr>
          <p:cNvPr id="1383438" name="Text Box 14"/>
          <p:cNvSpPr txBox="1">
            <a:spLocks noChangeArrowheads="1"/>
          </p:cNvSpPr>
          <p:nvPr/>
        </p:nvSpPr>
        <p:spPr bwMode="gray">
          <a:xfrm>
            <a:off x="1524000" y="4724400"/>
            <a:ext cx="1268412" cy="915988"/>
          </a:xfrm>
          <a:prstGeom prst="rect">
            <a:avLst/>
          </a:prstGeom>
          <a:noFill/>
          <a:ln w="25400">
            <a:noFill/>
            <a:miter lim="800000"/>
            <a:headEnd/>
            <a:tailEnd/>
          </a:ln>
          <a:effectLst/>
        </p:spPr>
        <p:txBody>
          <a:bodyPr>
            <a:spAutoFit/>
          </a:bodyPr>
          <a:lstStyle/>
          <a:p>
            <a:r>
              <a:rPr lang="en-US" altLang="zh-TW" dirty="0">
                <a:ea typeface="新細明體" pitchFamily="18" charset="-120"/>
              </a:rPr>
              <a:t>Change the height to </a:t>
            </a:r>
            <a:r>
              <a:rPr lang="en-US" altLang="zh-TW" i="1" dirty="0">
                <a:ea typeface="新細明體" pitchFamily="18" charset="-120"/>
              </a:rPr>
              <a:t>max+1</a:t>
            </a:r>
          </a:p>
        </p:txBody>
      </p:sp>
      <p:sp>
        <p:nvSpPr>
          <p:cNvPr id="16" name="Slide Number Placeholder 15"/>
          <p:cNvSpPr>
            <a:spLocks noGrp="1"/>
          </p:cNvSpPr>
          <p:nvPr>
            <p:ph type="sldNum" sz="quarter" idx="12"/>
          </p:nvPr>
        </p:nvSpPr>
        <p:spPr/>
        <p:txBody>
          <a:bodyPr/>
          <a:lstStyle/>
          <a:p>
            <a:fld id="{B6F15528-21DE-4FAA-801E-634DDDAF4B2B}" type="slidenum">
              <a:rPr lang="en-US" smtClean="0"/>
              <a:pPr/>
              <a:t>124</a:t>
            </a:fld>
            <a:endParaRPr lang="en-US"/>
          </a:p>
        </p:txBody>
      </p:sp>
      <p:sp>
        <p:nvSpPr>
          <p:cNvPr id="3" name="Date Placeholder 2">
            <a:extLst>
              <a:ext uri="{FF2B5EF4-FFF2-40B4-BE49-F238E27FC236}">
                <a16:creationId xmlns:a16="http://schemas.microsoft.com/office/drawing/2014/main" id="{BF8E7C95-E31F-02E5-6C2F-D25AFBD2F0D5}"/>
              </a:ext>
            </a:extLst>
          </p:cNvPr>
          <p:cNvSpPr>
            <a:spLocks noGrp="1"/>
          </p:cNvSpPr>
          <p:nvPr>
            <p:ph type="dt" sz="half" idx="10"/>
          </p:nvPr>
        </p:nvSpPr>
        <p:spPr/>
        <p:txBody>
          <a:bodyPr/>
          <a:lstStyle/>
          <a:p>
            <a:fld id="{60082612-C15C-45F4-B09F-2FC6B5FED6AA}" type="datetime1">
              <a:rPr lang="en-US" smtClean="0"/>
              <a:t>3/27/2024</a:t>
            </a:fld>
            <a:endParaRPr lang="en-US"/>
          </a:p>
        </p:txBody>
      </p:sp>
      <p:sp>
        <p:nvSpPr>
          <p:cNvPr id="4" name="Footer Placeholder 3">
            <a:extLst>
              <a:ext uri="{FF2B5EF4-FFF2-40B4-BE49-F238E27FC236}">
                <a16:creationId xmlns:a16="http://schemas.microsoft.com/office/drawing/2014/main" id="{FF83A865-082C-9DBD-4A8A-B03E5DA3BA6C}"/>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p:cNvSpPr>
            <a:spLocks noGrp="1" noChangeArrowheads="1"/>
          </p:cNvSpPr>
          <p:nvPr>
            <p:ph type="title"/>
          </p:nvPr>
        </p:nvSpPr>
        <p:spPr>
          <a:xfrm>
            <a:off x="1981200" y="152400"/>
            <a:ext cx="8229600" cy="609600"/>
          </a:xfrm>
        </p:spPr>
        <p:txBody>
          <a:bodyPr>
            <a:normAutofit/>
          </a:bodyPr>
          <a:lstStyle/>
          <a:p>
            <a:pPr algn="l"/>
            <a:r>
              <a:rPr lang="en-US" altLang="zh-TW" sz="2800" dirty="0">
                <a:solidFill>
                  <a:srgbClr val="7030A0"/>
                </a:solidFill>
                <a:ea typeface="新細明體" pitchFamily="18" charset="-120"/>
              </a:rPr>
              <a:t>Example</a:t>
            </a:r>
          </a:p>
        </p:txBody>
      </p:sp>
      <p:pic>
        <p:nvPicPr>
          <p:cNvPr id="1384452" name="Picture 4"/>
          <p:cNvPicPr>
            <a:picLocks noGrp="1" noChangeAspect="1" noChangeArrowheads="1"/>
          </p:cNvPicPr>
          <p:nvPr>
            <p:ph type="body" idx="1"/>
          </p:nvPr>
        </p:nvPicPr>
        <p:blipFill>
          <a:blip r:embed="rId2"/>
          <a:srcRect/>
          <a:stretch>
            <a:fillRect/>
          </a:stretch>
        </p:blipFill>
        <p:spPr>
          <a:xfrm>
            <a:off x="1143000" y="914401"/>
            <a:ext cx="7924800" cy="5410199"/>
          </a:xfrm>
          <a:noFill/>
          <a:ln/>
        </p:spPr>
      </p:pic>
      <p:sp>
        <p:nvSpPr>
          <p:cNvPr id="1384453" name="Text Box 5"/>
          <p:cNvSpPr txBox="1">
            <a:spLocks noChangeArrowheads="1"/>
          </p:cNvSpPr>
          <p:nvPr/>
        </p:nvSpPr>
        <p:spPr bwMode="gray">
          <a:xfrm>
            <a:off x="9272588" y="2209800"/>
            <a:ext cx="1395412" cy="641350"/>
          </a:xfrm>
          <a:prstGeom prst="rect">
            <a:avLst/>
          </a:prstGeom>
          <a:noFill/>
          <a:ln w="25400">
            <a:noFill/>
            <a:miter lim="800000"/>
            <a:headEnd/>
            <a:tailEnd/>
          </a:ln>
          <a:effectLst/>
        </p:spPr>
        <p:txBody>
          <a:bodyPr>
            <a:spAutoFit/>
          </a:bodyPr>
          <a:lstStyle/>
          <a:p>
            <a:r>
              <a:rPr lang="en-US" altLang="zh-TW" dirty="0">
                <a:ea typeface="新細明體" pitchFamily="18" charset="-120"/>
              </a:rPr>
              <a:t>Gradient image</a:t>
            </a:r>
          </a:p>
        </p:txBody>
      </p:sp>
      <p:sp>
        <p:nvSpPr>
          <p:cNvPr id="1384454" name="Text Box 6"/>
          <p:cNvSpPr txBox="1">
            <a:spLocks noChangeArrowheads="1"/>
          </p:cNvSpPr>
          <p:nvPr/>
        </p:nvSpPr>
        <p:spPr bwMode="gray">
          <a:xfrm>
            <a:off x="9296400" y="4648200"/>
            <a:ext cx="1281112" cy="641350"/>
          </a:xfrm>
          <a:prstGeom prst="rect">
            <a:avLst/>
          </a:prstGeom>
          <a:noFill/>
          <a:ln w="25400">
            <a:noFill/>
            <a:miter lim="800000"/>
            <a:headEnd/>
            <a:tailEnd/>
          </a:ln>
          <a:effectLst/>
        </p:spPr>
        <p:txBody>
          <a:bodyPr>
            <a:spAutoFit/>
          </a:bodyPr>
          <a:lstStyle/>
          <a:p>
            <a:r>
              <a:rPr lang="en-US" altLang="zh-TW" dirty="0">
                <a:ea typeface="新細明體" pitchFamily="18" charset="-120"/>
              </a:rPr>
              <a:t>Segmented image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125</a:t>
            </a:fld>
            <a:endParaRPr lang="en-US"/>
          </a:p>
        </p:txBody>
      </p:sp>
      <p:sp>
        <p:nvSpPr>
          <p:cNvPr id="2" name="Date Placeholder 1">
            <a:extLst>
              <a:ext uri="{FF2B5EF4-FFF2-40B4-BE49-F238E27FC236}">
                <a16:creationId xmlns:a16="http://schemas.microsoft.com/office/drawing/2014/main" id="{6A12737A-6254-804E-864A-9ABF2D21A5BA}"/>
              </a:ext>
            </a:extLst>
          </p:cNvPr>
          <p:cNvSpPr>
            <a:spLocks noGrp="1"/>
          </p:cNvSpPr>
          <p:nvPr>
            <p:ph type="dt" sz="half" idx="10"/>
          </p:nvPr>
        </p:nvSpPr>
        <p:spPr/>
        <p:txBody>
          <a:bodyPr/>
          <a:lstStyle/>
          <a:p>
            <a:fld id="{5A9AAC28-F478-4AE5-A4A7-83782F1D98FE}" type="datetime1">
              <a:rPr lang="en-US" smtClean="0"/>
              <a:t>3/27/2024</a:t>
            </a:fld>
            <a:endParaRPr lang="en-US"/>
          </a:p>
        </p:txBody>
      </p:sp>
      <p:sp>
        <p:nvSpPr>
          <p:cNvPr id="3" name="Footer Placeholder 2">
            <a:extLst>
              <a:ext uri="{FF2B5EF4-FFF2-40B4-BE49-F238E27FC236}">
                <a16:creationId xmlns:a16="http://schemas.microsoft.com/office/drawing/2014/main" id="{E33561D5-807D-1DEF-82ED-A6BCC9E0253A}"/>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795CA3-C9CE-EA3F-0C93-1BCFB2132318}"/>
              </a:ext>
            </a:extLst>
          </p:cNvPr>
          <p:cNvSpPr>
            <a:spLocks noGrp="1"/>
          </p:cNvSpPr>
          <p:nvPr>
            <p:ph idx="1"/>
          </p:nvPr>
        </p:nvSpPr>
        <p:spPr>
          <a:xfrm>
            <a:off x="838200" y="2530475"/>
            <a:ext cx="10972800" cy="1295399"/>
          </a:xfrm>
        </p:spPr>
        <p:txBody>
          <a:bodyPr>
            <a:normAutofit/>
          </a:bodyPr>
          <a:lstStyle/>
          <a:p>
            <a:pPr algn="ctr"/>
            <a:r>
              <a:rPr lang="en-GB" sz="3600" b="1" dirty="0"/>
              <a:t>Image Segmentation Using ML</a:t>
            </a:r>
            <a:endParaRPr lang="en-IN" sz="3600" b="1" dirty="0"/>
          </a:p>
        </p:txBody>
      </p:sp>
      <p:sp>
        <p:nvSpPr>
          <p:cNvPr id="4" name="Slide Number Placeholder 3">
            <a:extLst>
              <a:ext uri="{FF2B5EF4-FFF2-40B4-BE49-F238E27FC236}">
                <a16:creationId xmlns:a16="http://schemas.microsoft.com/office/drawing/2014/main" id="{E2470026-9D18-F4E8-2D31-0579B26563EF}"/>
              </a:ext>
            </a:extLst>
          </p:cNvPr>
          <p:cNvSpPr>
            <a:spLocks noGrp="1"/>
          </p:cNvSpPr>
          <p:nvPr>
            <p:ph type="sldNum" sz="quarter" idx="12"/>
          </p:nvPr>
        </p:nvSpPr>
        <p:spPr/>
        <p:txBody>
          <a:bodyPr/>
          <a:lstStyle/>
          <a:p>
            <a:fld id="{B6F15528-21DE-4FAA-801E-634DDDAF4B2B}" type="slidenum">
              <a:rPr lang="en-US" smtClean="0"/>
              <a:pPr/>
              <a:t>126</a:t>
            </a:fld>
            <a:endParaRPr lang="en-US"/>
          </a:p>
        </p:txBody>
      </p:sp>
      <p:sp>
        <p:nvSpPr>
          <p:cNvPr id="2" name="Date Placeholder 1">
            <a:extLst>
              <a:ext uri="{FF2B5EF4-FFF2-40B4-BE49-F238E27FC236}">
                <a16:creationId xmlns:a16="http://schemas.microsoft.com/office/drawing/2014/main" id="{A00E762D-A6AB-AF34-3CAA-9B9D99A017CA}"/>
              </a:ext>
            </a:extLst>
          </p:cNvPr>
          <p:cNvSpPr>
            <a:spLocks noGrp="1"/>
          </p:cNvSpPr>
          <p:nvPr>
            <p:ph type="dt" sz="half" idx="10"/>
          </p:nvPr>
        </p:nvSpPr>
        <p:spPr/>
        <p:txBody>
          <a:bodyPr/>
          <a:lstStyle/>
          <a:p>
            <a:fld id="{466DA146-0F12-46B9-A5BC-357CAA20E8BE}" type="datetime1">
              <a:rPr lang="en-US" smtClean="0"/>
              <a:t>3/27/2024</a:t>
            </a:fld>
            <a:endParaRPr lang="en-US"/>
          </a:p>
        </p:txBody>
      </p:sp>
      <p:sp>
        <p:nvSpPr>
          <p:cNvPr id="5" name="Footer Placeholder 4">
            <a:extLst>
              <a:ext uri="{FF2B5EF4-FFF2-40B4-BE49-F238E27FC236}">
                <a16:creationId xmlns:a16="http://schemas.microsoft.com/office/drawing/2014/main" id="{699D9967-F77D-8ED3-1599-3BE672BF00CE}"/>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4378203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93E2-E2C1-B09B-66EA-EA168C1D9F34}"/>
              </a:ext>
            </a:extLst>
          </p:cNvPr>
          <p:cNvSpPr>
            <a:spLocks noGrp="1"/>
          </p:cNvSpPr>
          <p:nvPr>
            <p:ph type="title"/>
          </p:nvPr>
        </p:nvSpPr>
        <p:spPr>
          <a:xfrm>
            <a:off x="609600" y="43416"/>
            <a:ext cx="10972800" cy="1143000"/>
          </a:xfrm>
        </p:spPr>
        <p:txBody>
          <a:bodyPr vert="horz" lIns="91440" tIns="45720" rIns="91440" bIns="45720" rtlCol="0">
            <a:normAutofit/>
          </a:bodyPr>
          <a:lstStyle/>
          <a:p>
            <a:pPr algn="l">
              <a:spcBef>
                <a:spcPct val="20000"/>
              </a:spcBef>
            </a:pPr>
            <a:r>
              <a:rPr lang="en-GB" sz="3600" b="1" dirty="0">
                <a:latin typeface="+mn-lt"/>
                <a:ea typeface="+mn-ea"/>
                <a:cs typeface="+mn-cs"/>
              </a:rPr>
              <a:t>K-Means Clustering</a:t>
            </a:r>
            <a:endParaRPr lang="en-IN" sz="3600" b="1" dirty="0">
              <a:latin typeface="+mn-lt"/>
              <a:ea typeface="+mn-ea"/>
              <a:cs typeface="+mn-cs"/>
            </a:endParaRPr>
          </a:p>
        </p:txBody>
      </p:sp>
      <p:sp>
        <p:nvSpPr>
          <p:cNvPr id="3" name="Content Placeholder 2">
            <a:extLst>
              <a:ext uri="{FF2B5EF4-FFF2-40B4-BE49-F238E27FC236}">
                <a16:creationId xmlns:a16="http://schemas.microsoft.com/office/drawing/2014/main" id="{1E94EEBE-41BB-B500-5259-BC9A8DE4B5F7}"/>
              </a:ext>
            </a:extLst>
          </p:cNvPr>
          <p:cNvSpPr>
            <a:spLocks noGrp="1"/>
          </p:cNvSpPr>
          <p:nvPr>
            <p:ph idx="1"/>
          </p:nvPr>
        </p:nvSpPr>
        <p:spPr>
          <a:xfrm>
            <a:off x="609600" y="1401073"/>
            <a:ext cx="10972800" cy="4525963"/>
          </a:xfrm>
        </p:spPr>
        <p:txBody>
          <a:bodyPr>
            <a:normAutofit fontScale="92500" lnSpcReduction="10000"/>
          </a:bodyPr>
          <a:lstStyle/>
          <a:p>
            <a:pPr algn="just"/>
            <a:r>
              <a:rPr lang="en-US" sz="2400" dirty="0">
                <a:effectLst/>
                <a:latin typeface="Times New Roman" panose="02020603050405020304" pitchFamily="18" charset="0"/>
                <a:ea typeface="Arial MT"/>
                <a:cs typeface="Arial MT"/>
              </a:rPr>
              <a:t>It can</a:t>
            </a:r>
            <a:r>
              <a:rPr lang="en-US" sz="2400" spc="-20" dirty="0">
                <a:effectLst/>
                <a:latin typeface="Times New Roman" panose="02020603050405020304" pitchFamily="18" charset="0"/>
                <a:ea typeface="Arial MT"/>
                <a:cs typeface="Arial MT"/>
              </a:rPr>
              <a:t> </a:t>
            </a:r>
            <a:r>
              <a:rPr lang="en-US" sz="2400" dirty="0">
                <a:effectLst/>
                <a:latin typeface="Times New Roman" panose="02020603050405020304" pitchFamily="18" charset="0"/>
                <a:ea typeface="Arial MT"/>
                <a:cs typeface="Arial MT"/>
              </a:rPr>
              <a:t>group</a:t>
            </a:r>
            <a:r>
              <a:rPr lang="en-US" sz="2400" spc="-20" dirty="0">
                <a:effectLst/>
                <a:latin typeface="Times New Roman" panose="02020603050405020304" pitchFamily="18" charset="0"/>
                <a:ea typeface="Arial MT"/>
                <a:cs typeface="Arial MT"/>
              </a:rPr>
              <a:t> </a:t>
            </a:r>
            <a:r>
              <a:rPr lang="en-US" sz="2400" dirty="0">
                <a:effectLst/>
                <a:latin typeface="Times New Roman" panose="02020603050405020304" pitchFamily="18" charset="0"/>
                <a:ea typeface="Arial MT"/>
                <a:cs typeface="Arial MT"/>
              </a:rPr>
              <a:t>pixels</a:t>
            </a:r>
            <a:r>
              <a:rPr lang="en-US" sz="2400" spc="-20" dirty="0">
                <a:effectLst/>
                <a:latin typeface="Times New Roman" panose="02020603050405020304" pitchFamily="18" charset="0"/>
                <a:ea typeface="Arial MT"/>
                <a:cs typeface="Arial MT"/>
              </a:rPr>
              <a:t> </a:t>
            </a:r>
            <a:r>
              <a:rPr lang="en-US" sz="2400" dirty="0">
                <a:effectLst/>
                <a:latin typeface="Times New Roman" panose="02020603050405020304" pitchFamily="18" charset="0"/>
                <a:ea typeface="Arial MT"/>
                <a:cs typeface="Arial MT"/>
              </a:rPr>
              <a:t>with</a:t>
            </a:r>
            <a:r>
              <a:rPr lang="en-US" sz="2400" spc="-20" dirty="0">
                <a:effectLst/>
                <a:latin typeface="Times New Roman" panose="02020603050405020304" pitchFamily="18" charset="0"/>
                <a:ea typeface="Arial MT"/>
                <a:cs typeface="Arial MT"/>
              </a:rPr>
              <a:t> </a:t>
            </a:r>
            <a:r>
              <a:rPr lang="en-US" sz="2400" dirty="0">
                <a:effectLst/>
                <a:latin typeface="Times New Roman" panose="02020603050405020304" pitchFamily="18" charset="0"/>
                <a:ea typeface="Arial MT"/>
                <a:cs typeface="Arial MT"/>
              </a:rPr>
              <a:t>similar</a:t>
            </a:r>
            <a:r>
              <a:rPr lang="en-US" sz="2400" spc="-20" dirty="0">
                <a:effectLst/>
                <a:latin typeface="Times New Roman" panose="02020603050405020304" pitchFamily="18" charset="0"/>
                <a:ea typeface="Arial MT"/>
                <a:cs typeface="Arial MT"/>
              </a:rPr>
              <a:t> </a:t>
            </a:r>
            <a:r>
              <a:rPr lang="en-US" sz="2400" dirty="0">
                <a:effectLst/>
                <a:latin typeface="Times New Roman" panose="02020603050405020304" pitchFamily="18" charset="0"/>
                <a:ea typeface="Arial MT"/>
                <a:cs typeface="Arial MT"/>
              </a:rPr>
              <a:t>characteristics</a:t>
            </a:r>
            <a:r>
              <a:rPr lang="en-US" sz="2400" spc="-20" dirty="0">
                <a:effectLst/>
                <a:latin typeface="Times New Roman" panose="02020603050405020304" pitchFamily="18" charset="0"/>
                <a:ea typeface="Arial MT"/>
                <a:cs typeface="Arial MT"/>
              </a:rPr>
              <a:t> </a:t>
            </a:r>
            <a:r>
              <a:rPr lang="en-US" sz="2400" dirty="0">
                <a:effectLst/>
                <a:latin typeface="Times New Roman" panose="02020603050405020304" pitchFamily="18" charset="0"/>
                <a:ea typeface="Arial MT"/>
                <a:cs typeface="Arial MT"/>
              </a:rPr>
              <a:t>into</a:t>
            </a:r>
            <a:r>
              <a:rPr lang="en-US" sz="2400" spc="-20" dirty="0">
                <a:effectLst/>
                <a:latin typeface="Times New Roman" panose="02020603050405020304" pitchFamily="18" charset="0"/>
                <a:ea typeface="Arial MT"/>
                <a:cs typeface="Arial MT"/>
              </a:rPr>
              <a:t> </a:t>
            </a:r>
            <a:r>
              <a:rPr lang="en-US" sz="2400" dirty="0">
                <a:effectLst/>
                <a:latin typeface="Times New Roman" panose="02020603050405020304" pitchFamily="18" charset="0"/>
                <a:ea typeface="Arial MT"/>
                <a:cs typeface="Arial MT"/>
              </a:rPr>
              <a:t>clusters</a:t>
            </a:r>
            <a:r>
              <a:rPr lang="en-US" sz="2400" spc="-20" dirty="0">
                <a:effectLst/>
                <a:latin typeface="Times New Roman" panose="02020603050405020304" pitchFamily="18" charset="0"/>
                <a:ea typeface="Arial MT"/>
                <a:cs typeface="Arial MT"/>
              </a:rPr>
              <a:t> </a:t>
            </a:r>
            <a:r>
              <a:rPr lang="en-US" sz="2400" dirty="0">
                <a:effectLst/>
                <a:latin typeface="Times New Roman" panose="02020603050405020304" pitchFamily="18" charset="0"/>
                <a:ea typeface="Arial MT"/>
                <a:cs typeface="Arial MT"/>
              </a:rPr>
              <a:t>or</a:t>
            </a:r>
            <a:r>
              <a:rPr lang="en-US" sz="2400" spc="-20" dirty="0">
                <a:effectLst/>
                <a:latin typeface="Times New Roman" panose="02020603050405020304" pitchFamily="18" charset="0"/>
                <a:ea typeface="Arial MT"/>
                <a:cs typeface="Arial MT"/>
              </a:rPr>
              <a:t> </a:t>
            </a:r>
            <a:r>
              <a:rPr lang="en-US" sz="2400" dirty="0">
                <a:effectLst/>
                <a:latin typeface="Times New Roman" panose="02020603050405020304" pitchFamily="18" charset="0"/>
                <a:ea typeface="Arial MT"/>
                <a:cs typeface="Arial MT"/>
              </a:rPr>
              <a:t>segments.</a:t>
            </a:r>
            <a:r>
              <a:rPr lang="en-US" sz="2400" spc="-20" dirty="0">
                <a:effectLst/>
                <a:latin typeface="Times New Roman" panose="02020603050405020304" pitchFamily="18" charset="0"/>
                <a:ea typeface="Arial MT"/>
                <a:cs typeface="Arial MT"/>
              </a:rPr>
              <a:t> </a:t>
            </a:r>
          </a:p>
          <a:p>
            <a:pPr marL="0" indent="0" algn="just">
              <a:buNone/>
            </a:pPr>
            <a:endParaRPr lang="en-US" sz="2400" spc="-20" dirty="0">
              <a:effectLst/>
              <a:latin typeface="Times New Roman" panose="02020603050405020304" pitchFamily="18" charset="0"/>
              <a:ea typeface="Arial MT"/>
              <a:cs typeface="Arial MT"/>
            </a:endParaRPr>
          </a:p>
          <a:p>
            <a:pPr algn="just"/>
            <a:r>
              <a:rPr lang="en-US" sz="2400" dirty="0">
                <a:effectLst/>
                <a:latin typeface="Times New Roman" panose="02020603050405020304" pitchFamily="18" charset="0"/>
                <a:ea typeface="Arial MT"/>
                <a:cs typeface="Arial MT"/>
              </a:rPr>
              <a:t>This can be achieved using various clustering algorithms, such as K means clustering, mean shift clustering, </a:t>
            </a:r>
            <a:r>
              <a:rPr lang="en-US" sz="2400" u="sng" dirty="0">
                <a:effectLst/>
                <a:latin typeface="Times New Roman" panose="02020603050405020304" pitchFamily="18" charset="0"/>
                <a:ea typeface="Arial MT"/>
                <a:cs typeface="Arial MT"/>
                <a:hlinkClick r:id="rId2">
                  <a:extLst>
                    <a:ext uri="{A12FA001-AC4F-418D-AE19-62706E023703}">
                      <ahyp:hlinkClr xmlns:ahyp="http://schemas.microsoft.com/office/drawing/2018/hyperlinkcolor" val="tx"/>
                    </a:ext>
                  </a:extLst>
                </a:hlinkClick>
              </a:rPr>
              <a:t>hierarchical clusterin</a:t>
            </a:r>
            <a:r>
              <a:rPr lang="en-US" sz="2400" u="none" strike="noStrike" dirty="0">
                <a:effectLst/>
                <a:latin typeface="Times New Roman" panose="02020603050405020304" pitchFamily="18" charset="0"/>
                <a:ea typeface="Arial MT"/>
                <a:cs typeface="Arial MT"/>
                <a:hlinkClick r:id="rId2">
                  <a:extLst>
                    <a:ext uri="{A12FA001-AC4F-418D-AE19-62706E023703}">
                      <ahyp:hlinkClr xmlns:ahyp="http://schemas.microsoft.com/office/drawing/2018/hyperlinkcolor" val="tx"/>
                    </a:ext>
                  </a:extLst>
                </a:hlinkClick>
              </a:rPr>
              <a:t>g</a:t>
            </a:r>
            <a:r>
              <a:rPr lang="en-US" sz="2400" dirty="0">
                <a:effectLst/>
                <a:latin typeface="Times New Roman" panose="02020603050405020304" pitchFamily="18" charset="0"/>
                <a:ea typeface="Arial MT"/>
              </a:rPr>
              <a:t>, and </a:t>
            </a:r>
            <a:r>
              <a:rPr lang="en-US" sz="2400" u="sng" dirty="0">
                <a:effectLst/>
                <a:latin typeface="Times New Roman" panose="02020603050405020304" pitchFamily="18" charset="0"/>
                <a:ea typeface="Arial MT"/>
                <a:cs typeface="Arial MT"/>
                <a:hlinkClick r:id="rId3">
                  <a:extLst>
                    <a:ext uri="{A12FA001-AC4F-418D-AE19-62706E023703}">
                      <ahyp:hlinkClr xmlns:ahyp="http://schemas.microsoft.com/office/drawing/2018/hyperlinkcolor" val="tx"/>
                    </a:ext>
                  </a:extLst>
                </a:hlinkClick>
              </a:rPr>
              <a:t>fuzz</a:t>
            </a:r>
            <a:r>
              <a:rPr lang="en-US" sz="2400" u="none" strike="noStrike" dirty="0">
                <a:effectLst/>
                <a:latin typeface="Times New Roman" panose="02020603050405020304" pitchFamily="18" charset="0"/>
                <a:ea typeface="Arial MT"/>
                <a:cs typeface="Arial MT"/>
                <a:hlinkClick r:id="rId3">
                  <a:extLst>
                    <a:ext uri="{A12FA001-AC4F-418D-AE19-62706E023703}">
                      <ahyp:hlinkClr xmlns:ahyp="http://schemas.microsoft.com/office/drawing/2018/hyperlinkcolor" val="tx"/>
                    </a:ext>
                  </a:extLst>
                </a:hlinkClick>
              </a:rPr>
              <a:t>y </a:t>
            </a:r>
            <a:r>
              <a:rPr lang="en-US" sz="2400" u="none" strike="noStrike" spc="-10" dirty="0">
                <a:effectLst/>
                <a:latin typeface="Times New Roman" panose="02020603050405020304" pitchFamily="18" charset="0"/>
                <a:ea typeface="Arial MT"/>
                <a:cs typeface="Arial MT"/>
                <a:hlinkClick r:id="rId3">
                  <a:extLst>
                    <a:ext uri="{A12FA001-AC4F-418D-AE19-62706E023703}">
                      <ahyp:hlinkClr xmlns:ahyp="http://schemas.microsoft.com/office/drawing/2018/hyperlinkcolor" val="tx"/>
                    </a:ext>
                  </a:extLst>
                </a:hlinkClick>
              </a:rPr>
              <a:t>clustering</a:t>
            </a:r>
            <a:r>
              <a:rPr lang="en-US" sz="2400" u="none" strike="noStrike" spc="-10" dirty="0">
                <a:effectLst/>
                <a:latin typeface="Times New Roman" panose="02020603050405020304" pitchFamily="18" charset="0"/>
                <a:ea typeface="Arial MT"/>
                <a:cs typeface="Arial MT"/>
              </a:rPr>
              <a:t>.</a:t>
            </a:r>
          </a:p>
          <a:p>
            <a:pPr marL="0" indent="0" algn="just">
              <a:buNone/>
            </a:pPr>
            <a:endParaRPr lang="en-IN" sz="2400" dirty="0">
              <a:effectLst/>
              <a:latin typeface="Arial MT"/>
              <a:ea typeface="Arial MT"/>
              <a:cs typeface="Arial MT"/>
            </a:endParaRPr>
          </a:p>
          <a:p>
            <a:pPr marL="0" indent="0" algn="just">
              <a:buNone/>
            </a:pPr>
            <a:r>
              <a:rPr lang="en-US" sz="2400" b="1" dirty="0">
                <a:effectLst/>
                <a:latin typeface="Times New Roman" panose="02020603050405020304" pitchFamily="18" charset="0"/>
                <a:ea typeface="Arial MT"/>
              </a:rPr>
              <a:t>K-means</a:t>
            </a:r>
            <a:r>
              <a:rPr lang="en-US" sz="2400" b="1" spc="-20" dirty="0">
                <a:effectLst/>
                <a:latin typeface="Times New Roman" panose="02020603050405020304" pitchFamily="18" charset="0"/>
                <a:ea typeface="Arial MT"/>
              </a:rPr>
              <a:t> </a:t>
            </a:r>
            <a:r>
              <a:rPr lang="en-US" sz="2400" b="1" dirty="0">
                <a:effectLst/>
                <a:latin typeface="Times New Roman" panose="02020603050405020304" pitchFamily="18" charset="0"/>
                <a:ea typeface="Arial MT"/>
              </a:rPr>
              <a:t>clustering</a:t>
            </a:r>
            <a:r>
              <a:rPr lang="en-US" sz="2400" b="1" spc="-20" dirty="0">
                <a:effectLst/>
                <a:latin typeface="Times New Roman" panose="02020603050405020304" pitchFamily="18" charset="0"/>
                <a:ea typeface="Arial MT"/>
              </a:rPr>
              <a:t> </a:t>
            </a:r>
          </a:p>
          <a:p>
            <a:pPr algn="just"/>
            <a:r>
              <a:rPr lang="en-US" sz="2400" dirty="0">
                <a:effectLst/>
                <a:latin typeface="Times New Roman" panose="02020603050405020304" pitchFamily="18" charset="0"/>
                <a:ea typeface="Arial MT"/>
              </a:rPr>
              <a:t>the pixels in an image are treated as data points, and the algorithm partitions these data points into K clusters based on their similarity. </a:t>
            </a:r>
          </a:p>
          <a:p>
            <a:pPr algn="just"/>
            <a:r>
              <a:rPr lang="en-US" sz="2400" dirty="0">
                <a:effectLst/>
                <a:latin typeface="Times New Roman" panose="02020603050405020304" pitchFamily="18" charset="0"/>
                <a:ea typeface="Arial MT"/>
              </a:rPr>
              <a:t>The similarity is </a:t>
            </a:r>
            <a:r>
              <a:rPr lang="en-US" sz="2400" dirty="0">
                <a:latin typeface="Times New Roman" panose="02020603050405020304" pitchFamily="18" charset="0"/>
                <a:ea typeface="Arial MT"/>
                <a:cs typeface="Arial MT"/>
              </a:rPr>
              <a:t>measured using a distance metric, such as Euclidean distance or </a:t>
            </a:r>
            <a:r>
              <a:rPr lang="en-US" sz="2400" u="sng" dirty="0" err="1">
                <a:latin typeface="Times New Roman" panose="02020603050405020304" pitchFamily="18" charset="0"/>
                <a:ea typeface="Arial MT"/>
                <a:cs typeface="Arial MT"/>
              </a:rPr>
              <a:t>Mahalanobis</a:t>
            </a:r>
            <a:r>
              <a:rPr lang="en-US" sz="2400" dirty="0">
                <a:latin typeface="Times New Roman" panose="02020603050405020304" pitchFamily="18" charset="0"/>
                <a:ea typeface="Arial MT"/>
                <a:cs typeface="Arial MT"/>
              </a:rPr>
              <a:t> </a:t>
            </a:r>
            <a:r>
              <a:rPr lang="en-US" sz="2400" u="sng" dirty="0">
                <a:latin typeface="Times New Roman" panose="02020603050405020304" pitchFamily="18" charset="0"/>
                <a:ea typeface="Arial MT"/>
                <a:cs typeface="Arial MT"/>
              </a:rPr>
              <a:t>distance</a:t>
            </a:r>
            <a:r>
              <a:rPr lang="en-US" sz="2400" dirty="0">
                <a:latin typeface="Times New Roman" panose="02020603050405020304" pitchFamily="18" charset="0"/>
                <a:ea typeface="Arial MT"/>
                <a:cs typeface="Arial MT"/>
              </a:rPr>
              <a:t>. </a:t>
            </a:r>
          </a:p>
          <a:p>
            <a:pPr marL="0" indent="0" algn="just">
              <a:buNone/>
            </a:pPr>
            <a:endParaRPr lang="en-US" sz="2400" dirty="0">
              <a:latin typeface="Times New Roman" panose="02020603050405020304" pitchFamily="18" charset="0"/>
              <a:ea typeface="Arial MT"/>
              <a:cs typeface="Arial MT"/>
            </a:endParaRPr>
          </a:p>
          <a:p>
            <a:pPr algn="just"/>
            <a:r>
              <a:rPr lang="en-US" sz="2400" dirty="0">
                <a:latin typeface="Times New Roman" panose="02020603050405020304" pitchFamily="18" charset="0"/>
                <a:ea typeface="Arial MT"/>
                <a:cs typeface="Arial MT"/>
              </a:rPr>
              <a:t>The algorithm starts by randomly selecting K initial centroids.</a:t>
            </a:r>
            <a:endParaRPr lang="en-IN" sz="2400" dirty="0"/>
          </a:p>
        </p:txBody>
      </p:sp>
      <p:sp>
        <p:nvSpPr>
          <p:cNvPr id="4" name="Slide Number Placeholder 3">
            <a:extLst>
              <a:ext uri="{FF2B5EF4-FFF2-40B4-BE49-F238E27FC236}">
                <a16:creationId xmlns:a16="http://schemas.microsoft.com/office/drawing/2014/main" id="{5C152C97-8AC2-6D94-3A82-5EE7B5AEBF6F}"/>
              </a:ext>
            </a:extLst>
          </p:cNvPr>
          <p:cNvSpPr>
            <a:spLocks noGrp="1"/>
          </p:cNvSpPr>
          <p:nvPr>
            <p:ph type="sldNum" sz="quarter" idx="12"/>
          </p:nvPr>
        </p:nvSpPr>
        <p:spPr/>
        <p:txBody>
          <a:bodyPr/>
          <a:lstStyle/>
          <a:p>
            <a:fld id="{B6F15528-21DE-4FAA-801E-634DDDAF4B2B}" type="slidenum">
              <a:rPr lang="en-US" smtClean="0"/>
              <a:pPr/>
              <a:t>127</a:t>
            </a:fld>
            <a:endParaRPr lang="en-US"/>
          </a:p>
        </p:txBody>
      </p:sp>
      <p:sp>
        <p:nvSpPr>
          <p:cNvPr id="5" name="Date Placeholder 4">
            <a:extLst>
              <a:ext uri="{FF2B5EF4-FFF2-40B4-BE49-F238E27FC236}">
                <a16:creationId xmlns:a16="http://schemas.microsoft.com/office/drawing/2014/main" id="{E8B50814-A77D-A2DA-3F73-A016D8F589CF}"/>
              </a:ext>
            </a:extLst>
          </p:cNvPr>
          <p:cNvSpPr>
            <a:spLocks noGrp="1"/>
          </p:cNvSpPr>
          <p:nvPr>
            <p:ph type="dt" sz="half" idx="10"/>
          </p:nvPr>
        </p:nvSpPr>
        <p:spPr/>
        <p:txBody>
          <a:bodyPr/>
          <a:lstStyle/>
          <a:p>
            <a:fld id="{6415A8C8-AE57-4CE4-8DD1-5753BCC36403}" type="datetime1">
              <a:rPr lang="en-US" smtClean="0"/>
              <a:t>3/27/2024</a:t>
            </a:fld>
            <a:endParaRPr lang="en-US"/>
          </a:p>
        </p:txBody>
      </p:sp>
      <p:sp>
        <p:nvSpPr>
          <p:cNvPr id="6" name="Footer Placeholder 5">
            <a:extLst>
              <a:ext uri="{FF2B5EF4-FFF2-40B4-BE49-F238E27FC236}">
                <a16:creationId xmlns:a16="http://schemas.microsoft.com/office/drawing/2014/main" id="{A164C98F-54F5-14D3-042D-977C1D2638C1}"/>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1585347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713B-FE7F-8BA2-FA4D-8EA2AE3263FD}"/>
              </a:ext>
            </a:extLst>
          </p:cNvPr>
          <p:cNvSpPr>
            <a:spLocks noGrp="1"/>
          </p:cNvSpPr>
          <p:nvPr>
            <p:ph type="title"/>
          </p:nvPr>
        </p:nvSpPr>
        <p:spPr/>
        <p:txBody>
          <a:bodyPr vert="horz" lIns="91440" tIns="45720" rIns="91440" bIns="45720" rtlCol="0" anchor="ctr">
            <a:normAutofit/>
          </a:bodyPr>
          <a:lstStyle/>
          <a:p>
            <a:pPr algn="l">
              <a:spcBef>
                <a:spcPct val="20000"/>
              </a:spcBef>
            </a:pPr>
            <a:r>
              <a:rPr lang="en-US" sz="3600" b="1" dirty="0">
                <a:latin typeface="+mn-lt"/>
                <a:ea typeface="+mn-ea"/>
                <a:cs typeface="+mn-cs"/>
              </a:rPr>
              <a:t>Mean shift clustering</a:t>
            </a:r>
            <a:endParaRPr lang="en-IN" sz="3600" b="1" dirty="0">
              <a:latin typeface="+mn-lt"/>
              <a:ea typeface="+mn-ea"/>
              <a:cs typeface="+mn-cs"/>
            </a:endParaRPr>
          </a:p>
        </p:txBody>
      </p:sp>
      <p:sp>
        <p:nvSpPr>
          <p:cNvPr id="3" name="Content Placeholder 2">
            <a:extLst>
              <a:ext uri="{FF2B5EF4-FFF2-40B4-BE49-F238E27FC236}">
                <a16:creationId xmlns:a16="http://schemas.microsoft.com/office/drawing/2014/main" id="{126497AF-A6FA-3BFF-9FB2-41BB075A7DDB}"/>
              </a:ext>
            </a:extLst>
          </p:cNvPr>
          <p:cNvSpPr>
            <a:spLocks noGrp="1"/>
          </p:cNvSpPr>
          <p:nvPr>
            <p:ph idx="1"/>
          </p:nvPr>
        </p:nvSpPr>
        <p:spPr>
          <a:xfrm>
            <a:off x="609600" y="1600201"/>
            <a:ext cx="4953000" cy="4525963"/>
          </a:xfrm>
        </p:spPr>
        <p:txBody>
          <a:bodyPr>
            <a:normAutofit/>
          </a:bodyPr>
          <a:lstStyle/>
          <a:p>
            <a:pPr marL="304165" marR="866775" algn="just">
              <a:lnSpc>
                <a:spcPct val="125000"/>
              </a:lnSpc>
              <a:spcBef>
                <a:spcPts val="5"/>
              </a:spcBef>
              <a:spcAft>
                <a:spcPts val="0"/>
              </a:spcAft>
            </a:pPr>
            <a:r>
              <a:rPr lang="en-US" sz="2000" dirty="0">
                <a:effectLst/>
                <a:latin typeface="Times New Roman" panose="02020603050405020304" pitchFamily="18" charset="0"/>
                <a:ea typeface="Arial MT"/>
                <a:cs typeface="Arial MT"/>
              </a:rPr>
              <a:t>In this approach, each pixel is represented as a point in a </a:t>
            </a:r>
            <a:r>
              <a:rPr lang="en-US" sz="2000" spc="-10" dirty="0">
                <a:effectLst/>
                <a:latin typeface="Times New Roman" panose="02020603050405020304" pitchFamily="18" charset="0"/>
                <a:ea typeface="Arial MT"/>
                <a:cs typeface="Arial MT"/>
              </a:rPr>
              <a:t>high-</a:t>
            </a:r>
            <a:r>
              <a:rPr lang="en-US" sz="2000" dirty="0">
                <a:effectLst/>
                <a:latin typeface="Times New Roman" panose="02020603050405020304" pitchFamily="18" charset="0"/>
                <a:ea typeface="Arial MT"/>
                <a:cs typeface="Arial MT"/>
              </a:rPr>
              <a:t>dimensional space, and the algorithm shifts each point toward the direction of </a:t>
            </a:r>
            <a:r>
              <a:rPr lang="en-US" sz="2000" spc="-25" dirty="0">
                <a:effectLst/>
                <a:latin typeface="Times New Roman" panose="02020603050405020304" pitchFamily="18" charset="0"/>
                <a:ea typeface="Arial MT"/>
                <a:cs typeface="Arial MT"/>
              </a:rPr>
              <a:t>the </a:t>
            </a:r>
            <a:r>
              <a:rPr lang="en-US" sz="2000" dirty="0">
                <a:effectLst/>
                <a:latin typeface="Times New Roman" panose="02020603050405020304" pitchFamily="18" charset="0"/>
                <a:ea typeface="Arial MT"/>
                <a:cs typeface="Arial MT"/>
              </a:rPr>
              <a:t>local</a:t>
            </a:r>
            <a:r>
              <a:rPr lang="en-US" sz="2000" spc="-2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density</a:t>
            </a:r>
            <a:r>
              <a:rPr lang="en-US" sz="2000" spc="-2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maximum.</a:t>
            </a:r>
            <a:r>
              <a:rPr lang="en-US" sz="2000" spc="-20" dirty="0">
                <a:effectLst/>
                <a:latin typeface="Times New Roman" panose="02020603050405020304" pitchFamily="18" charset="0"/>
                <a:ea typeface="Arial MT"/>
                <a:cs typeface="Arial MT"/>
              </a:rPr>
              <a:t> </a:t>
            </a:r>
          </a:p>
          <a:p>
            <a:pPr marL="304165" marR="866775" algn="just">
              <a:lnSpc>
                <a:spcPct val="125000"/>
              </a:lnSpc>
              <a:spcBef>
                <a:spcPts val="5"/>
              </a:spcBef>
              <a:spcAft>
                <a:spcPts val="0"/>
              </a:spcAft>
            </a:pPr>
            <a:r>
              <a:rPr lang="en-US" sz="2000" spc="-20" dirty="0">
                <a:latin typeface="Times New Roman" panose="02020603050405020304" pitchFamily="18" charset="0"/>
                <a:ea typeface="Arial MT"/>
                <a:cs typeface="Arial MT"/>
              </a:rPr>
              <a:t>This process is repeated until convergence, where each pixel is assigned to a cluster based on the nearest local density maximum.</a:t>
            </a:r>
            <a:endParaRPr lang="en-IN" dirty="0"/>
          </a:p>
        </p:txBody>
      </p:sp>
      <p:sp>
        <p:nvSpPr>
          <p:cNvPr id="4" name="Slide Number Placeholder 3">
            <a:extLst>
              <a:ext uri="{FF2B5EF4-FFF2-40B4-BE49-F238E27FC236}">
                <a16:creationId xmlns:a16="http://schemas.microsoft.com/office/drawing/2014/main" id="{51F55CDD-2FC2-3488-3448-0F70E628FD15}"/>
              </a:ext>
            </a:extLst>
          </p:cNvPr>
          <p:cNvSpPr>
            <a:spLocks noGrp="1"/>
          </p:cNvSpPr>
          <p:nvPr>
            <p:ph type="sldNum" sz="quarter" idx="12"/>
          </p:nvPr>
        </p:nvSpPr>
        <p:spPr/>
        <p:txBody>
          <a:bodyPr/>
          <a:lstStyle/>
          <a:p>
            <a:fld id="{B6F15528-21DE-4FAA-801E-634DDDAF4B2B}" type="slidenum">
              <a:rPr lang="en-US" smtClean="0"/>
              <a:pPr/>
              <a:t>128</a:t>
            </a:fld>
            <a:endParaRPr lang="en-US"/>
          </a:p>
        </p:txBody>
      </p:sp>
      <p:pic>
        <p:nvPicPr>
          <p:cNvPr id="5" name="Picture 4">
            <a:extLst>
              <a:ext uri="{FF2B5EF4-FFF2-40B4-BE49-F238E27FC236}">
                <a16:creationId xmlns:a16="http://schemas.microsoft.com/office/drawing/2014/main" id="{54C027BC-2C84-BB04-DEAA-5692567CD260}"/>
              </a:ext>
            </a:extLst>
          </p:cNvPr>
          <p:cNvPicPr>
            <a:picLocks noChangeAspect="1"/>
          </p:cNvPicPr>
          <p:nvPr/>
        </p:nvPicPr>
        <p:blipFill>
          <a:blip r:embed="rId2"/>
          <a:stretch>
            <a:fillRect/>
          </a:stretch>
        </p:blipFill>
        <p:spPr>
          <a:xfrm>
            <a:off x="5927100" y="1580322"/>
            <a:ext cx="5620999" cy="4545841"/>
          </a:xfrm>
          <a:prstGeom prst="rect">
            <a:avLst/>
          </a:prstGeom>
        </p:spPr>
      </p:pic>
      <p:sp>
        <p:nvSpPr>
          <p:cNvPr id="6" name="Date Placeholder 5">
            <a:extLst>
              <a:ext uri="{FF2B5EF4-FFF2-40B4-BE49-F238E27FC236}">
                <a16:creationId xmlns:a16="http://schemas.microsoft.com/office/drawing/2014/main" id="{0572349D-0ECB-9424-09C4-3E35B329F9BE}"/>
              </a:ext>
            </a:extLst>
          </p:cNvPr>
          <p:cNvSpPr>
            <a:spLocks noGrp="1"/>
          </p:cNvSpPr>
          <p:nvPr>
            <p:ph type="dt" sz="half" idx="10"/>
          </p:nvPr>
        </p:nvSpPr>
        <p:spPr/>
        <p:txBody>
          <a:bodyPr/>
          <a:lstStyle/>
          <a:p>
            <a:fld id="{C95D9846-0E03-4123-8E39-D4D9B0F8C483}" type="datetime1">
              <a:rPr lang="en-US" smtClean="0"/>
              <a:t>3/27/2024</a:t>
            </a:fld>
            <a:endParaRPr lang="en-US"/>
          </a:p>
        </p:txBody>
      </p:sp>
      <p:sp>
        <p:nvSpPr>
          <p:cNvPr id="7" name="Footer Placeholder 6">
            <a:extLst>
              <a:ext uri="{FF2B5EF4-FFF2-40B4-BE49-F238E27FC236}">
                <a16:creationId xmlns:a16="http://schemas.microsoft.com/office/drawing/2014/main" id="{C025B10B-6A4E-B410-72DC-7474FB6EE7C3}"/>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0242493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E0D967-C53D-7CCB-392D-F3CF9638FB2D}"/>
              </a:ext>
            </a:extLst>
          </p:cNvPr>
          <p:cNvSpPr>
            <a:spLocks noGrp="1"/>
          </p:cNvSpPr>
          <p:nvPr>
            <p:ph type="sldNum" sz="quarter" idx="12"/>
          </p:nvPr>
        </p:nvSpPr>
        <p:spPr/>
        <p:txBody>
          <a:bodyPr/>
          <a:lstStyle/>
          <a:p>
            <a:fld id="{B6F15528-21DE-4FAA-801E-634DDDAF4B2B}" type="slidenum">
              <a:rPr lang="en-US" smtClean="0"/>
              <a:pPr/>
              <a:t>129</a:t>
            </a:fld>
            <a:endParaRPr lang="en-US"/>
          </a:p>
        </p:txBody>
      </p:sp>
      <p:sp>
        <p:nvSpPr>
          <p:cNvPr id="5" name="Content Placeholder 2">
            <a:extLst>
              <a:ext uri="{FF2B5EF4-FFF2-40B4-BE49-F238E27FC236}">
                <a16:creationId xmlns:a16="http://schemas.microsoft.com/office/drawing/2014/main" id="{3DF5BD7F-E0D1-56DC-24D9-06E5B4622F00}"/>
              </a:ext>
            </a:extLst>
          </p:cNvPr>
          <p:cNvSpPr>
            <a:spLocks noGrp="1"/>
          </p:cNvSpPr>
          <p:nvPr>
            <p:ph idx="1"/>
          </p:nvPr>
        </p:nvSpPr>
        <p:spPr>
          <a:xfrm>
            <a:off x="838200" y="2530475"/>
            <a:ext cx="10972800" cy="1295399"/>
          </a:xfrm>
        </p:spPr>
        <p:txBody>
          <a:bodyPr>
            <a:normAutofit/>
          </a:bodyPr>
          <a:lstStyle/>
          <a:p>
            <a:pPr algn="ctr"/>
            <a:r>
              <a:rPr lang="en-GB" sz="3600" b="1" dirty="0"/>
              <a:t>Image Segmentation Using Deep Learning</a:t>
            </a:r>
            <a:endParaRPr lang="en-IN" sz="3600" b="1" dirty="0"/>
          </a:p>
        </p:txBody>
      </p:sp>
      <p:sp>
        <p:nvSpPr>
          <p:cNvPr id="2" name="Date Placeholder 1">
            <a:extLst>
              <a:ext uri="{FF2B5EF4-FFF2-40B4-BE49-F238E27FC236}">
                <a16:creationId xmlns:a16="http://schemas.microsoft.com/office/drawing/2014/main" id="{4DAFBD49-65C3-8927-F94A-451D6D90D779}"/>
              </a:ext>
            </a:extLst>
          </p:cNvPr>
          <p:cNvSpPr>
            <a:spLocks noGrp="1"/>
          </p:cNvSpPr>
          <p:nvPr>
            <p:ph type="dt" sz="half" idx="10"/>
          </p:nvPr>
        </p:nvSpPr>
        <p:spPr/>
        <p:txBody>
          <a:bodyPr/>
          <a:lstStyle/>
          <a:p>
            <a:fld id="{5987ACA4-A524-4ABE-8CA7-CDB74B15E00B}" type="datetime1">
              <a:rPr lang="en-US" smtClean="0"/>
              <a:t>3/27/2024</a:t>
            </a:fld>
            <a:endParaRPr lang="en-US"/>
          </a:p>
        </p:txBody>
      </p:sp>
      <p:sp>
        <p:nvSpPr>
          <p:cNvPr id="3" name="Footer Placeholder 2">
            <a:extLst>
              <a:ext uri="{FF2B5EF4-FFF2-40B4-BE49-F238E27FC236}">
                <a16:creationId xmlns:a16="http://schemas.microsoft.com/office/drawing/2014/main" id="{922BB58C-8542-6361-5974-0C3385B20C3F}"/>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419600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ECEF3-5B18-F743-69E3-C37B37A7AFC5}"/>
              </a:ext>
            </a:extLst>
          </p:cNvPr>
          <p:cNvSpPr>
            <a:spLocks noGrp="1"/>
          </p:cNvSpPr>
          <p:nvPr>
            <p:ph type="title"/>
          </p:nvPr>
        </p:nvSpPr>
        <p:spPr>
          <a:xfrm>
            <a:off x="381000" y="449262"/>
            <a:ext cx="10972800" cy="625476"/>
          </a:xfrm>
        </p:spPr>
        <p:txBody>
          <a:bodyPr vert="horz" lIns="91440" tIns="45720" rIns="91440" bIns="45720" rtlCol="0" anchor="ctr">
            <a:normAutofit fontScale="90000"/>
          </a:bodyPr>
          <a:lstStyle/>
          <a:p>
            <a:r>
              <a:rPr lang="en-US" b="1" dirty="0"/>
              <a:t>Types of Image Segmentation</a:t>
            </a:r>
            <a:br>
              <a:rPr lang="en-IN" b="1" dirty="0"/>
            </a:br>
            <a:endParaRPr lang="en-IN" b="1" dirty="0"/>
          </a:p>
        </p:txBody>
      </p:sp>
      <p:sp>
        <p:nvSpPr>
          <p:cNvPr id="3" name="Content Placeholder 2">
            <a:extLst>
              <a:ext uri="{FF2B5EF4-FFF2-40B4-BE49-F238E27FC236}">
                <a16:creationId xmlns:a16="http://schemas.microsoft.com/office/drawing/2014/main" id="{87798131-7DA1-0EDF-CEE4-5D8F201F9552}"/>
              </a:ext>
            </a:extLst>
          </p:cNvPr>
          <p:cNvSpPr>
            <a:spLocks noGrp="1"/>
          </p:cNvSpPr>
          <p:nvPr>
            <p:ph idx="1"/>
          </p:nvPr>
        </p:nvSpPr>
        <p:spPr>
          <a:xfrm>
            <a:off x="609600" y="762000"/>
            <a:ext cx="10972800" cy="4525963"/>
          </a:xfrm>
        </p:spPr>
        <p:txBody>
          <a:bodyPr>
            <a:noAutofit/>
          </a:bodyPr>
          <a:lstStyle/>
          <a:p>
            <a:pPr marL="342900" marR="344170" lvl="0" indent="-342900" algn="just">
              <a:lnSpc>
                <a:spcPct val="121000"/>
              </a:lnSpc>
              <a:spcBef>
                <a:spcPts val="675"/>
              </a:spcBef>
              <a:spcAft>
                <a:spcPts val="0"/>
              </a:spcAft>
              <a:buFont typeface="Symbol" panose="05050102010706020507" pitchFamily="18" charset="2"/>
              <a:buChar char=""/>
            </a:pPr>
            <a:r>
              <a:rPr lang="en-US" sz="2000" dirty="0">
                <a:effectLst/>
                <a:latin typeface="Times New Roman" panose="02020603050405020304" pitchFamily="18" charset="0"/>
                <a:ea typeface="Arial MT"/>
                <a:cs typeface="Arial MT"/>
              </a:rPr>
              <a:t>Instance</a:t>
            </a:r>
            <a:endParaRPr lang="en-IN" sz="2000" dirty="0">
              <a:effectLst/>
              <a:latin typeface="Arial MT"/>
              <a:ea typeface="Arial MT"/>
              <a:cs typeface="Arial MT"/>
            </a:endParaRPr>
          </a:p>
          <a:p>
            <a:pPr marL="342900" marR="344170" lvl="0" indent="-342900" algn="just">
              <a:lnSpc>
                <a:spcPct val="121000"/>
              </a:lnSpc>
              <a:spcBef>
                <a:spcPts val="675"/>
              </a:spcBef>
              <a:spcAft>
                <a:spcPts val="0"/>
              </a:spcAft>
              <a:buFont typeface="Symbol" panose="05050102010706020507" pitchFamily="18" charset="2"/>
              <a:buChar char=""/>
            </a:pPr>
            <a:r>
              <a:rPr lang="en-US" sz="2000" dirty="0">
                <a:effectLst/>
                <a:latin typeface="Times New Roman" panose="02020603050405020304" pitchFamily="18" charset="0"/>
                <a:ea typeface="Arial MT"/>
                <a:cs typeface="Arial MT"/>
              </a:rPr>
              <a:t>Semantic</a:t>
            </a:r>
            <a:endParaRPr lang="en-IN" sz="2000" dirty="0">
              <a:effectLst/>
              <a:latin typeface="Arial MT"/>
              <a:ea typeface="Arial MT"/>
              <a:cs typeface="Arial MT"/>
            </a:endParaRPr>
          </a:p>
          <a:p>
            <a:pPr marL="342900" marR="344170" lvl="0" indent="-342900" algn="just">
              <a:lnSpc>
                <a:spcPct val="121000"/>
              </a:lnSpc>
              <a:spcBef>
                <a:spcPts val="675"/>
              </a:spcBef>
              <a:spcAft>
                <a:spcPts val="0"/>
              </a:spcAft>
              <a:buFont typeface="Symbol" panose="05050102010706020507" pitchFamily="18" charset="2"/>
              <a:buChar char=""/>
            </a:pPr>
            <a:r>
              <a:rPr lang="en-US" sz="2000" dirty="0">
                <a:effectLst/>
                <a:latin typeface="Times New Roman" panose="02020603050405020304" pitchFamily="18" charset="0"/>
                <a:ea typeface="Arial MT"/>
                <a:cs typeface="Arial MT"/>
              </a:rPr>
              <a:t>Panoptic. </a:t>
            </a:r>
          </a:p>
          <a:p>
            <a:pPr marL="0" marR="297815" indent="0" algn="just">
              <a:lnSpc>
                <a:spcPct val="121000"/>
              </a:lnSpc>
              <a:spcBef>
                <a:spcPts val="375"/>
              </a:spcBef>
              <a:spcAft>
                <a:spcPts val="0"/>
              </a:spcAft>
              <a:buNone/>
            </a:pPr>
            <a:r>
              <a:rPr lang="en-US" sz="2000" b="1" dirty="0">
                <a:effectLst/>
                <a:latin typeface="Times New Roman" panose="02020603050405020304" pitchFamily="18" charset="0"/>
                <a:ea typeface="Arial MT"/>
                <a:cs typeface="Arial MT"/>
              </a:rPr>
              <a:t>Instance segmentation </a:t>
            </a:r>
          </a:p>
          <a:p>
            <a:pPr marR="297815" algn="just">
              <a:lnSpc>
                <a:spcPct val="121000"/>
              </a:lnSpc>
              <a:spcBef>
                <a:spcPts val="375"/>
              </a:spcBef>
            </a:pPr>
            <a:r>
              <a:rPr lang="en-US" sz="2000" b="1" dirty="0">
                <a:effectLst/>
                <a:latin typeface="Times New Roman" panose="02020603050405020304" pitchFamily="18" charset="0"/>
                <a:ea typeface="Arial MT"/>
                <a:cs typeface="Arial MT"/>
              </a:rPr>
              <a:t>I</a:t>
            </a:r>
            <a:r>
              <a:rPr lang="en-US" sz="2000" dirty="0">
                <a:effectLst/>
                <a:latin typeface="Times New Roman" panose="02020603050405020304" pitchFamily="18" charset="0"/>
                <a:ea typeface="Arial MT"/>
                <a:cs typeface="Arial MT"/>
              </a:rPr>
              <a:t>nvolves detecting and segmenting</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each</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object</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in</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an</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image</a:t>
            </a:r>
          </a:p>
          <a:p>
            <a:pPr marR="297815" algn="just">
              <a:lnSpc>
                <a:spcPct val="121000"/>
              </a:lnSpc>
              <a:spcBef>
                <a:spcPts val="375"/>
              </a:spcBef>
            </a:pPr>
            <a:r>
              <a:rPr lang="en-US" sz="2000" dirty="0">
                <a:effectLst/>
                <a:latin typeface="Times New Roman" panose="02020603050405020304" pitchFamily="18" charset="0"/>
                <a:ea typeface="Arial MT"/>
              </a:rPr>
              <a:t>The algorithm has no idea of the class of the region, but it separates overlapping objects. </a:t>
            </a:r>
          </a:p>
          <a:p>
            <a:pPr marR="297815" algn="just">
              <a:lnSpc>
                <a:spcPct val="121000"/>
              </a:lnSpc>
              <a:spcBef>
                <a:spcPts val="375"/>
              </a:spcBef>
            </a:pPr>
            <a:r>
              <a:rPr lang="en-US" sz="2000" dirty="0">
                <a:effectLst/>
                <a:latin typeface="Times New Roman" panose="02020603050405020304" pitchFamily="18" charset="0"/>
                <a:ea typeface="Arial MT"/>
              </a:rPr>
              <a:t>Instance segmentation is useful in applications where individual objects need to be identified and tracked</a:t>
            </a:r>
            <a:endParaRPr lang="en-IN" sz="2000" dirty="0">
              <a:effectLst/>
              <a:latin typeface="Arial MT"/>
              <a:ea typeface="Arial MT"/>
              <a:cs typeface="Arial MT"/>
            </a:endParaRPr>
          </a:p>
          <a:p>
            <a:pPr marL="0" indent="0" algn="just">
              <a:spcBef>
                <a:spcPts val="675"/>
              </a:spcBef>
              <a:spcAft>
                <a:spcPts val="0"/>
              </a:spcAft>
              <a:buNone/>
            </a:pPr>
            <a:r>
              <a:rPr lang="en-US" sz="2000" b="1" u="sng" dirty="0">
                <a:effectLst/>
                <a:latin typeface="Times New Roman" panose="02020603050405020304" pitchFamily="18" charset="0"/>
                <a:ea typeface="Arial MT"/>
                <a:cs typeface="Arial MT"/>
                <a:hlinkClick r:id="rId2">
                  <a:extLst>
                    <a:ext uri="{A12FA001-AC4F-418D-AE19-62706E023703}">
                      <ahyp:hlinkClr xmlns:ahyp="http://schemas.microsoft.com/office/drawing/2018/hyperlinkcolor" val="tx"/>
                    </a:ext>
                  </a:extLst>
                </a:hlinkClick>
              </a:rPr>
              <a:t>Semantic se</a:t>
            </a:r>
            <a:r>
              <a:rPr lang="en-US" sz="2000" b="1" u="none" strike="noStrike" dirty="0">
                <a:effectLst/>
                <a:latin typeface="Times New Roman" panose="02020603050405020304" pitchFamily="18" charset="0"/>
                <a:ea typeface="Arial MT"/>
                <a:cs typeface="Arial MT"/>
                <a:hlinkClick r:id="rId2">
                  <a:extLst>
                    <a:ext uri="{A12FA001-AC4F-418D-AE19-62706E023703}">
                      <ahyp:hlinkClr xmlns:ahyp="http://schemas.microsoft.com/office/drawing/2018/hyperlinkcolor" val="tx"/>
                    </a:ext>
                  </a:extLst>
                </a:hlinkClick>
              </a:rPr>
              <a:t>g</a:t>
            </a:r>
            <a:r>
              <a:rPr lang="en-US" sz="2000" b="1" u="sng" dirty="0">
                <a:effectLst/>
                <a:latin typeface="Times New Roman" panose="02020603050405020304" pitchFamily="18" charset="0"/>
                <a:ea typeface="Arial MT"/>
                <a:cs typeface="Arial MT"/>
                <a:hlinkClick r:id="rId2">
                  <a:extLst>
                    <a:ext uri="{A12FA001-AC4F-418D-AE19-62706E023703}">
                      <ahyp:hlinkClr xmlns:ahyp="http://schemas.microsoft.com/office/drawing/2018/hyperlinkcolor" val="tx"/>
                    </a:ext>
                  </a:extLst>
                </a:hlinkClick>
              </a:rPr>
              <a:t>mentation</a:t>
            </a:r>
            <a:r>
              <a:rPr lang="en-US" sz="2000" b="1" dirty="0">
                <a:effectLst/>
                <a:latin typeface="Times New Roman" panose="02020603050405020304" pitchFamily="18" charset="0"/>
                <a:ea typeface="Arial MT"/>
                <a:cs typeface="Arial MT"/>
              </a:rPr>
              <a:t> </a:t>
            </a:r>
          </a:p>
          <a:p>
            <a:pPr algn="just">
              <a:spcBef>
                <a:spcPts val="675"/>
              </a:spcBef>
            </a:pPr>
            <a:r>
              <a:rPr lang="en-US" sz="2000" dirty="0">
                <a:effectLst/>
                <a:latin typeface="Times New Roman" panose="02020603050405020304" pitchFamily="18" charset="0"/>
                <a:ea typeface="Arial MT"/>
                <a:cs typeface="Arial MT"/>
              </a:rPr>
              <a:t>Involves labelling </a:t>
            </a:r>
            <a:r>
              <a:rPr lang="en-US" sz="2000" spc="-20" dirty="0">
                <a:effectLst/>
                <a:latin typeface="Times New Roman" panose="02020603050405020304" pitchFamily="18" charset="0"/>
                <a:ea typeface="Arial MT"/>
                <a:cs typeface="Arial MT"/>
              </a:rPr>
              <a:t>each </a:t>
            </a:r>
            <a:r>
              <a:rPr lang="en-US" sz="2000" dirty="0">
                <a:effectLst/>
                <a:latin typeface="Times New Roman" panose="02020603050405020304" pitchFamily="18" charset="0"/>
                <a:ea typeface="Arial MT"/>
                <a:cs typeface="Arial MT"/>
              </a:rPr>
              <a:t>pixel</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in</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an</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image</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with</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a</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corresponding</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class</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label</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with</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no</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other</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information</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or</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context taken into consideration. </a:t>
            </a:r>
            <a:endParaRPr lang="en-IN" sz="2000" dirty="0">
              <a:effectLst/>
              <a:latin typeface="Arial MT"/>
              <a:ea typeface="Arial MT"/>
              <a:cs typeface="Arial MT"/>
            </a:endParaRPr>
          </a:p>
          <a:p>
            <a:pPr algn="just">
              <a:spcBef>
                <a:spcPts val="675"/>
              </a:spcBef>
            </a:pPr>
            <a:r>
              <a:rPr lang="en-US" sz="2000" dirty="0">
                <a:effectLst/>
                <a:latin typeface="Times New Roman" panose="02020603050405020304" pitchFamily="18" charset="0"/>
                <a:ea typeface="Arial MT"/>
                <a:cs typeface="Arial MT"/>
              </a:rPr>
              <a:t>The algorithm takes an image as input and generates a segmentation map where the pixel value (0,1,...255) of the image is transformed</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into</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class</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labels</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(0,1,...n).</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It</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is</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useful</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in</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applications</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where</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identifying</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the different classes of objects on the road is important.</a:t>
            </a:r>
            <a:endParaRPr lang="en-IN" sz="2000" dirty="0">
              <a:effectLst/>
              <a:latin typeface="Arial MT"/>
              <a:ea typeface="Arial MT"/>
              <a:cs typeface="Arial MT"/>
            </a:endParaRPr>
          </a:p>
          <a:p>
            <a:pPr algn="just"/>
            <a:endParaRPr lang="en-IN" sz="2000" dirty="0"/>
          </a:p>
        </p:txBody>
      </p:sp>
      <p:sp>
        <p:nvSpPr>
          <p:cNvPr id="4" name="Slide Number Placeholder 3">
            <a:extLst>
              <a:ext uri="{FF2B5EF4-FFF2-40B4-BE49-F238E27FC236}">
                <a16:creationId xmlns:a16="http://schemas.microsoft.com/office/drawing/2014/main" id="{6609EE2D-B27D-0BC9-85A5-1F33BAABC98B}"/>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5" name="Date Placeholder 4">
            <a:extLst>
              <a:ext uri="{FF2B5EF4-FFF2-40B4-BE49-F238E27FC236}">
                <a16:creationId xmlns:a16="http://schemas.microsoft.com/office/drawing/2014/main" id="{34E2B944-EB7F-635C-755A-2C100D5D5068}"/>
              </a:ext>
            </a:extLst>
          </p:cNvPr>
          <p:cNvSpPr>
            <a:spLocks noGrp="1"/>
          </p:cNvSpPr>
          <p:nvPr>
            <p:ph type="dt" sz="half" idx="10"/>
          </p:nvPr>
        </p:nvSpPr>
        <p:spPr/>
        <p:txBody>
          <a:bodyPr/>
          <a:lstStyle/>
          <a:p>
            <a:fld id="{622AFC9D-DE34-43C7-8C83-BC067AD60AF9}" type="datetime1">
              <a:rPr lang="en-US" smtClean="0"/>
              <a:t>3/27/2024</a:t>
            </a:fld>
            <a:endParaRPr lang="en-US"/>
          </a:p>
        </p:txBody>
      </p:sp>
      <p:sp>
        <p:nvSpPr>
          <p:cNvPr id="6" name="Footer Placeholder 5">
            <a:extLst>
              <a:ext uri="{FF2B5EF4-FFF2-40B4-BE49-F238E27FC236}">
                <a16:creationId xmlns:a16="http://schemas.microsoft.com/office/drawing/2014/main" id="{17C7E104-C77D-69B6-5FB0-0A49AFC5122A}"/>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0756082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ABA8-E05C-750B-800A-E524231B9536}"/>
              </a:ext>
            </a:extLst>
          </p:cNvPr>
          <p:cNvSpPr>
            <a:spLocks noGrp="1"/>
          </p:cNvSpPr>
          <p:nvPr>
            <p:ph type="title"/>
          </p:nvPr>
        </p:nvSpPr>
        <p:spPr/>
        <p:txBody>
          <a:bodyPr vert="horz" lIns="91440" tIns="45720" rIns="91440" bIns="45720" rtlCol="0" anchor="ctr">
            <a:normAutofit/>
          </a:bodyPr>
          <a:lstStyle/>
          <a:p>
            <a:pPr algn="l">
              <a:spcBef>
                <a:spcPct val="20000"/>
              </a:spcBef>
            </a:pPr>
            <a:r>
              <a:rPr lang="en-GB" sz="3600" b="1" dirty="0">
                <a:latin typeface="+mn-lt"/>
                <a:ea typeface="+mn-ea"/>
                <a:cs typeface="+mn-cs"/>
              </a:rPr>
              <a:t>NN Model</a:t>
            </a:r>
            <a:endParaRPr lang="en-IN" sz="3600" b="1" dirty="0">
              <a:latin typeface="+mn-lt"/>
              <a:ea typeface="+mn-ea"/>
              <a:cs typeface="+mn-cs"/>
            </a:endParaRPr>
          </a:p>
        </p:txBody>
      </p:sp>
      <p:sp>
        <p:nvSpPr>
          <p:cNvPr id="3" name="Content Placeholder 2">
            <a:extLst>
              <a:ext uri="{FF2B5EF4-FFF2-40B4-BE49-F238E27FC236}">
                <a16:creationId xmlns:a16="http://schemas.microsoft.com/office/drawing/2014/main" id="{B5181E40-B6B7-2453-541C-B94BD3FBA4D9}"/>
              </a:ext>
            </a:extLst>
          </p:cNvPr>
          <p:cNvSpPr>
            <a:spLocks noGrp="1"/>
          </p:cNvSpPr>
          <p:nvPr>
            <p:ph idx="1"/>
          </p:nvPr>
        </p:nvSpPr>
        <p:spPr>
          <a:xfrm>
            <a:off x="622852" y="1166019"/>
            <a:ext cx="10972800" cy="3329782"/>
          </a:xfrm>
        </p:spPr>
        <p:txBody>
          <a:bodyPr>
            <a:normAutofit/>
          </a:bodyPr>
          <a:lstStyle/>
          <a:p>
            <a:r>
              <a:rPr lang="en-US" sz="2000" dirty="0">
                <a:effectLst/>
                <a:latin typeface="Times New Roman" panose="02020603050405020304" pitchFamily="18" charset="0"/>
                <a:ea typeface="Arial MT"/>
              </a:rPr>
              <a:t>Neural networks also provide solutions for image segmentation by training neural networks to identify which features are important in an image, rather than relying on customized</a:t>
            </a:r>
            <a:r>
              <a:rPr lang="en-US" sz="2000" spc="-10"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functions</a:t>
            </a:r>
            <a:r>
              <a:rPr lang="en-US" sz="2000" spc="-10"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like</a:t>
            </a:r>
            <a:r>
              <a:rPr lang="en-US" sz="2000" spc="-10"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in</a:t>
            </a:r>
            <a:r>
              <a:rPr lang="en-US" sz="2000" spc="-10"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traditional</a:t>
            </a:r>
            <a:r>
              <a:rPr lang="en-US" sz="2000" spc="-10"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algorithms.</a:t>
            </a:r>
            <a:r>
              <a:rPr lang="en-US" sz="2000" spc="-10" dirty="0">
                <a:effectLst/>
                <a:latin typeface="Times New Roman" panose="02020603050405020304" pitchFamily="18" charset="0"/>
                <a:ea typeface="Arial MT"/>
              </a:rPr>
              <a:t> </a:t>
            </a:r>
          </a:p>
          <a:p>
            <a:r>
              <a:rPr lang="en-US" sz="2000" dirty="0">
                <a:effectLst/>
                <a:latin typeface="Times New Roman" panose="02020603050405020304" pitchFamily="18" charset="0"/>
                <a:ea typeface="Arial MT"/>
              </a:rPr>
              <a:t>Neural</a:t>
            </a:r>
            <a:r>
              <a:rPr lang="en-US" sz="2000" spc="-10"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nets</a:t>
            </a:r>
            <a:r>
              <a:rPr lang="en-US" sz="2000" spc="-10"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that</a:t>
            </a:r>
            <a:r>
              <a:rPr lang="en-US" sz="2000" spc="-10"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perform</a:t>
            </a:r>
            <a:r>
              <a:rPr lang="en-US" sz="2000" spc="-10"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the</a:t>
            </a:r>
            <a:r>
              <a:rPr lang="en-US" sz="2000" spc="-10"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task</a:t>
            </a:r>
            <a:r>
              <a:rPr lang="en-US" sz="2000" spc="-10"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of segmentation typically use an </a:t>
            </a:r>
            <a:r>
              <a:rPr lang="en-US" sz="2000" u="sng" dirty="0">
                <a:solidFill>
                  <a:srgbClr val="0000FF"/>
                </a:solidFill>
                <a:effectLst/>
                <a:latin typeface="Times New Roman" panose="02020603050405020304" pitchFamily="18" charset="0"/>
                <a:ea typeface="Arial MT"/>
                <a:cs typeface="Arial MT"/>
                <a:hlinkClick r:id="rId2"/>
              </a:rPr>
              <a:t>encoder-decoder structure</a:t>
            </a:r>
            <a:r>
              <a:rPr lang="en-US" sz="2000" dirty="0">
                <a:effectLst/>
                <a:latin typeface="Times New Roman" panose="02020603050405020304" pitchFamily="18" charset="0"/>
                <a:ea typeface="Arial MT"/>
              </a:rPr>
              <a:t>. The encoder extracts features of an image through narrower and deeper filters.</a:t>
            </a:r>
          </a:p>
          <a:p>
            <a:r>
              <a:rPr lang="en-US" sz="2000" dirty="0">
                <a:effectLst/>
                <a:latin typeface="Times New Roman" panose="02020603050405020304" pitchFamily="18" charset="0"/>
                <a:ea typeface="Arial MT"/>
              </a:rPr>
              <a:t> If the encoder is pre-trained on a task like an image or face recognition, it then uses that knowledge to extract features</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for</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segmentation</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(transfer</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learning).</a:t>
            </a:r>
            <a:r>
              <a:rPr lang="en-US" sz="2000" spc="-15" dirty="0">
                <a:effectLst/>
                <a:latin typeface="Times New Roman" panose="02020603050405020304" pitchFamily="18" charset="0"/>
                <a:ea typeface="Arial MT"/>
              </a:rPr>
              <a:t> </a:t>
            </a:r>
          </a:p>
          <a:p>
            <a:r>
              <a:rPr lang="en-US" sz="2000" dirty="0">
                <a:effectLst/>
                <a:latin typeface="Times New Roman" panose="02020603050405020304" pitchFamily="18" charset="0"/>
                <a:ea typeface="Arial MT"/>
              </a:rPr>
              <a:t>The</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decoder</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then</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over</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a</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series</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of</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layers inflates</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the</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encoder’s</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output</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into</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a</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segmentation</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mask</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resembling</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the</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pixel</a:t>
            </a:r>
            <a:r>
              <a:rPr lang="en-US" sz="2000" spc="-15" dirty="0">
                <a:effectLst/>
                <a:latin typeface="Times New Roman" panose="02020603050405020304" pitchFamily="18" charset="0"/>
                <a:ea typeface="Arial MT"/>
              </a:rPr>
              <a:t> </a:t>
            </a:r>
            <a:r>
              <a:rPr lang="en-US" sz="2000" dirty="0">
                <a:effectLst/>
                <a:latin typeface="Times New Roman" panose="02020603050405020304" pitchFamily="18" charset="0"/>
                <a:ea typeface="Arial MT"/>
              </a:rPr>
              <a:t>resolution of the input image.</a:t>
            </a:r>
            <a:endParaRPr lang="en-IN" sz="2000" dirty="0"/>
          </a:p>
        </p:txBody>
      </p:sp>
      <p:sp>
        <p:nvSpPr>
          <p:cNvPr id="4" name="Slide Number Placeholder 3">
            <a:extLst>
              <a:ext uri="{FF2B5EF4-FFF2-40B4-BE49-F238E27FC236}">
                <a16:creationId xmlns:a16="http://schemas.microsoft.com/office/drawing/2014/main" id="{EA782694-0209-073D-BA28-CF8C1F4F1375}"/>
              </a:ext>
            </a:extLst>
          </p:cNvPr>
          <p:cNvSpPr>
            <a:spLocks noGrp="1"/>
          </p:cNvSpPr>
          <p:nvPr>
            <p:ph type="sldNum" sz="quarter" idx="12"/>
          </p:nvPr>
        </p:nvSpPr>
        <p:spPr/>
        <p:txBody>
          <a:bodyPr/>
          <a:lstStyle/>
          <a:p>
            <a:fld id="{B6F15528-21DE-4FAA-801E-634DDDAF4B2B}" type="slidenum">
              <a:rPr lang="en-US" smtClean="0"/>
              <a:pPr/>
              <a:t>130</a:t>
            </a:fld>
            <a:endParaRPr lang="en-US"/>
          </a:p>
        </p:txBody>
      </p:sp>
      <p:pic>
        <p:nvPicPr>
          <p:cNvPr id="5" name="Image 35">
            <a:extLst>
              <a:ext uri="{FF2B5EF4-FFF2-40B4-BE49-F238E27FC236}">
                <a16:creationId xmlns:a16="http://schemas.microsoft.com/office/drawing/2014/main" id="{E548D442-3772-21A6-C2C3-A2D172271748}"/>
              </a:ext>
            </a:extLst>
          </p:cNvPr>
          <p:cNvPicPr>
            <a:picLocks/>
          </p:cNvPicPr>
          <p:nvPr/>
        </p:nvPicPr>
        <p:blipFill>
          <a:blip r:embed="rId3" cstate="print"/>
          <a:stretch>
            <a:fillRect/>
          </a:stretch>
        </p:blipFill>
        <p:spPr>
          <a:xfrm>
            <a:off x="2667000" y="4495801"/>
            <a:ext cx="7543800" cy="1860549"/>
          </a:xfrm>
          <a:prstGeom prst="rect">
            <a:avLst/>
          </a:prstGeom>
        </p:spPr>
      </p:pic>
      <p:sp>
        <p:nvSpPr>
          <p:cNvPr id="6" name="Date Placeholder 5">
            <a:extLst>
              <a:ext uri="{FF2B5EF4-FFF2-40B4-BE49-F238E27FC236}">
                <a16:creationId xmlns:a16="http://schemas.microsoft.com/office/drawing/2014/main" id="{153258FF-4AC7-BC09-672F-2F894C0904A6}"/>
              </a:ext>
            </a:extLst>
          </p:cNvPr>
          <p:cNvSpPr>
            <a:spLocks noGrp="1"/>
          </p:cNvSpPr>
          <p:nvPr>
            <p:ph type="dt" sz="half" idx="10"/>
          </p:nvPr>
        </p:nvSpPr>
        <p:spPr/>
        <p:txBody>
          <a:bodyPr/>
          <a:lstStyle/>
          <a:p>
            <a:fld id="{C35445C2-4C63-4C49-BBEE-DAF92A54F948}" type="datetime1">
              <a:rPr lang="en-US" smtClean="0"/>
              <a:t>3/27/2024</a:t>
            </a:fld>
            <a:endParaRPr lang="en-US"/>
          </a:p>
        </p:txBody>
      </p:sp>
      <p:sp>
        <p:nvSpPr>
          <p:cNvPr id="7" name="Footer Placeholder 6">
            <a:extLst>
              <a:ext uri="{FF2B5EF4-FFF2-40B4-BE49-F238E27FC236}">
                <a16:creationId xmlns:a16="http://schemas.microsoft.com/office/drawing/2014/main" id="{34899042-EB19-54F5-190E-108F522F82CB}"/>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7500777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201A-9DD6-D28B-9C63-4AFE465AB3A4}"/>
              </a:ext>
            </a:extLst>
          </p:cNvPr>
          <p:cNvSpPr>
            <a:spLocks noGrp="1"/>
          </p:cNvSpPr>
          <p:nvPr>
            <p:ph type="title"/>
          </p:nvPr>
        </p:nvSpPr>
        <p:spPr>
          <a:xfrm>
            <a:off x="457200" y="116204"/>
            <a:ext cx="10972800" cy="1143000"/>
          </a:xfrm>
        </p:spPr>
        <p:txBody>
          <a:bodyPr vert="horz" lIns="91440" tIns="45720" rIns="91440" bIns="45720" rtlCol="0" anchor="ctr">
            <a:normAutofit fontScale="90000"/>
          </a:bodyPr>
          <a:lstStyle/>
          <a:p>
            <a:pPr algn="l">
              <a:spcBef>
                <a:spcPct val="20000"/>
              </a:spcBef>
            </a:pPr>
            <a:r>
              <a:rPr lang="en-GB" sz="3600" b="1" dirty="0">
                <a:latin typeface="+mn-lt"/>
                <a:ea typeface="+mn-ea"/>
                <a:cs typeface="+mn-cs"/>
              </a:rPr>
              <a:t>Basic FCNN architecture for Segmentation</a:t>
            </a:r>
            <a:br>
              <a:rPr lang="en-GB" sz="3600" b="1" dirty="0">
                <a:latin typeface="+mn-lt"/>
                <a:ea typeface="+mn-ea"/>
                <a:cs typeface="+mn-cs"/>
              </a:rPr>
            </a:br>
            <a:endParaRPr lang="en-IN" sz="3600" b="1" dirty="0">
              <a:latin typeface="+mn-lt"/>
              <a:ea typeface="+mn-ea"/>
              <a:cs typeface="+mn-cs"/>
            </a:endParaRPr>
          </a:p>
        </p:txBody>
      </p:sp>
      <p:sp>
        <p:nvSpPr>
          <p:cNvPr id="3" name="Content Placeholder 2">
            <a:extLst>
              <a:ext uri="{FF2B5EF4-FFF2-40B4-BE49-F238E27FC236}">
                <a16:creationId xmlns:a16="http://schemas.microsoft.com/office/drawing/2014/main" id="{7C8599A4-F9F1-649E-E853-A6D5B774475B}"/>
              </a:ext>
            </a:extLst>
          </p:cNvPr>
          <p:cNvSpPr>
            <a:spLocks noGrp="1"/>
          </p:cNvSpPr>
          <p:nvPr>
            <p:ph idx="1"/>
          </p:nvPr>
        </p:nvSpPr>
        <p:spPr>
          <a:xfrm>
            <a:off x="457200" y="990600"/>
            <a:ext cx="10972800" cy="2209799"/>
          </a:xfrm>
        </p:spPr>
        <p:txBody>
          <a:bodyPr>
            <a:normAutofit fontScale="70000" lnSpcReduction="20000"/>
          </a:bodyPr>
          <a:lstStyle/>
          <a:p>
            <a:pPr algn="just"/>
            <a:r>
              <a:rPr lang="en-GB" b="0" i="0" dirty="0">
                <a:effectLst/>
                <a:latin typeface="georgia" panose="02040502050405020303" pitchFamily="18" charset="0"/>
              </a:rPr>
              <a:t>In the segmentation stage, CNNs are used to extract features from the region of interest (ROI) defined by the bounding box. The ROI is then fed into a fully convolutional network (FCN) to perform instance segmentation. The FCN consists of a series of convolutional and pooling layers followed by an </a:t>
            </a:r>
            <a:r>
              <a:rPr lang="en-GB" b="0" i="0" dirty="0" err="1">
                <a:effectLst/>
                <a:latin typeface="georgia" panose="02040502050405020303" pitchFamily="18" charset="0"/>
              </a:rPr>
              <a:t>upsampling</a:t>
            </a:r>
            <a:r>
              <a:rPr lang="en-GB" b="0" i="0" dirty="0">
                <a:effectLst/>
                <a:latin typeface="georgia" panose="02040502050405020303" pitchFamily="18" charset="0"/>
              </a:rPr>
              <a:t> layer to recover the original image size. The output of the FCN is a binary mask that identifies the pixels belonging to the object of interest.</a:t>
            </a:r>
            <a:endParaRPr lang="en-IN" dirty="0"/>
          </a:p>
        </p:txBody>
      </p:sp>
      <p:sp>
        <p:nvSpPr>
          <p:cNvPr id="4" name="Slide Number Placeholder 3">
            <a:extLst>
              <a:ext uri="{FF2B5EF4-FFF2-40B4-BE49-F238E27FC236}">
                <a16:creationId xmlns:a16="http://schemas.microsoft.com/office/drawing/2014/main" id="{AB54B31A-D90F-745E-EF27-D642C04FF63D}"/>
              </a:ext>
            </a:extLst>
          </p:cNvPr>
          <p:cNvSpPr>
            <a:spLocks noGrp="1"/>
          </p:cNvSpPr>
          <p:nvPr>
            <p:ph type="sldNum" sz="quarter" idx="12"/>
          </p:nvPr>
        </p:nvSpPr>
        <p:spPr/>
        <p:txBody>
          <a:bodyPr/>
          <a:lstStyle/>
          <a:p>
            <a:fld id="{B6F15528-21DE-4FAA-801E-634DDDAF4B2B}" type="slidenum">
              <a:rPr lang="en-US" smtClean="0"/>
              <a:pPr/>
              <a:t>131</a:t>
            </a:fld>
            <a:endParaRPr lang="en-US"/>
          </a:p>
        </p:txBody>
      </p:sp>
      <p:pic>
        <p:nvPicPr>
          <p:cNvPr id="6" name="Picture 5">
            <a:extLst>
              <a:ext uri="{FF2B5EF4-FFF2-40B4-BE49-F238E27FC236}">
                <a16:creationId xmlns:a16="http://schemas.microsoft.com/office/drawing/2014/main" id="{2C924BE0-8558-0F59-3EEA-D47ACD91C67C}"/>
              </a:ext>
            </a:extLst>
          </p:cNvPr>
          <p:cNvPicPr>
            <a:picLocks noChangeAspect="1"/>
          </p:cNvPicPr>
          <p:nvPr/>
        </p:nvPicPr>
        <p:blipFill>
          <a:blip r:embed="rId2"/>
          <a:stretch>
            <a:fillRect/>
          </a:stretch>
        </p:blipFill>
        <p:spPr>
          <a:xfrm>
            <a:off x="2057400" y="3429000"/>
            <a:ext cx="8001000" cy="3292476"/>
          </a:xfrm>
          <a:prstGeom prst="rect">
            <a:avLst/>
          </a:prstGeom>
        </p:spPr>
      </p:pic>
      <p:sp>
        <p:nvSpPr>
          <p:cNvPr id="5" name="Date Placeholder 4">
            <a:extLst>
              <a:ext uri="{FF2B5EF4-FFF2-40B4-BE49-F238E27FC236}">
                <a16:creationId xmlns:a16="http://schemas.microsoft.com/office/drawing/2014/main" id="{BEA35335-C4C6-1288-EBC2-FCD6C8BE856F}"/>
              </a:ext>
            </a:extLst>
          </p:cNvPr>
          <p:cNvSpPr>
            <a:spLocks noGrp="1"/>
          </p:cNvSpPr>
          <p:nvPr>
            <p:ph type="dt" sz="half" idx="10"/>
          </p:nvPr>
        </p:nvSpPr>
        <p:spPr/>
        <p:txBody>
          <a:bodyPr/>
          <a:lstStyle/>
          <a:p>
            <a:fld id="{E1B8F0AE-D42D-4598-992B-3EA6CEF7AB7E}" type="datetime1">
              <a:rPr lang="en-US" smtClean="0"/>
              <a:t>3/27/2024</a:t>
            </a:fld>
            <a:endParaRPr lang="en-US"/>
          </a:p>
        </p:txBody>
      </p:sp>
      <p:sp>
        <p:nvSpPr>
          <p:cNvPr id="7" name="Footer Placeholder 6">
            <a:extLst>
              <a:ext uri="{FF2B5EF4-FFF2-40B4-BE49-F238E27FC236}">
                <a16:creationId xmlns:a16="http://schemas.microsoft.com/office/drawing/2014/main" id="{27355E8D-5077-DFAE-3655-E19C9E888723}"/>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8546711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A6213-7538-D480-5FD5-803DE509E6C4}"/>
              </a:ext>
            </a:extLst>
          </p:cNvPr>
          <p:cNvSpPr>
            <a:spLocks noGrp="1"/>
          </p:cNvSpPr>
          <p:nvPr>
            <p:ph type="title"/>
          </p:nvPr>
        </p:nvSpPr>
        <p:spPr>
          <a:xfrm>
            <a:off x="609600" y="211344"/>
            <a:ext cx="10972800" cy="457198"/>
          </a:xfrm>
        </p:spPr>
        <p:txBody>
          <a:bodyPr vert="horz" lIns="91440" tIns="45720" rIns="91440" bIns="45720" rtlCol="0" anchor="ctr">
            <a:normAutofit fontScale="90000"/>
          </a:bodyPr>
          <a:lstStyle/>
          <a:p>
            <a:pPr algn="l">
              <a:spcBef>
                <a:spcPct val="20000"/>
              </a:spcBef>
            </a:pPr>
            <a:r>
              <a:rPr lang="en-US" sz="3600" b="1">
                <a:latin typeface="+mn-lt"/>
                <a:ea typeface="+mn-ea"/>
                <a:cs typeface="+mn-cs"/>
              </a:rPr>
              <a:t>U-</a:t>
            </a:r>
            <a:r>
              <a:rPr lang="en-US" sz="3600" b="1" dirty="0">
                <a:latin typeface="+mn-lt"/>
                <a:ea typeface="+mn-ea"/>
                <a:cs typeface="+mn-cs"/>
              </a:rPr>
              <a:t>Net</a:t>
            </a:r>
            <a:endParaRPr lang="en-IN" sz="3600" b="1" dirty="0">
              <a:latin typeface="+mn-lt"/>
              <a:ea typeface="+mn-ea"/>
              <a:cs typeface="+mn-cs"/>
            </a:endParaRPr>
          </a:p>
        </p:txBody>
      </p:sp>
      <p:sp>
        <p:nvSpPr>
          <p:cNvPr id="3" name="Content Placeholder 2">
            <a:extLst>
              <a:ext uri="{FF2B5EF4-FFF2-40B4-BE49-F238E27FC236}">
                <a16:creationId xmlns:a16="http://schemas.microsoft.com/office/drawing/2014/main" id="{7A02033A-5351-4182-7307-D8BF142ED11B}"/>
              </a:ext>
            </a:extLst>
          </p:cNvPr>
          <p:cNvSpPr>
            <a:spLocks noGrp="1"/>
          </p:cNvSpPr>
          <p:nvPr>
            <p:ph idx="1"/>
          </p:nvPr>
        </p:nvSpPr>
        <p:spPr>
          <a:xfrm>
            <a:off x="571818" y="668542"/>
            <a:ext cx="4916557" cy="4525963"/>
          </a:xfrm>
        </p:spPr>
        <p:txBody>
          <a:bodyPr>
            <a:noAutofit/>
          </a:bodyPr>
          <a:lstStyle/>
          <a:p>
            <a:pPr algn="just"/>
            <a:r>
              <a:rPr lang="en-US" sz="2000" u="sng" dirty="0">
                <a:solidFill>
                  <a:srgbClr val="0000FF"/>
                </a:solidFill>
                <a:effectLst/>
                <a:latin typeface="Times New Roman" panose="02020603050405020304" pitchFamily="18" charset="0"/>
                <a:ea typeface="Arial MT"/>
                <a:cs typeface="Arial MT"/>
                <a:hlinkClick r:id="rId2"/>
              </a:rPr>
              <a:t>U-Net</a:t>
            </a:r>
            <a:r>
              <a:rPr lang="en-US" sz="2000" dirty="0">
                <a:effectLst/>
                <a:latin typeface="Times New Roman" panose="02020603050405020304" pitchFamily="18" charset="0"/>
                <a:ea typeface="Arial MT"/>
                <a:cs typeface="Arial MT"/>
              </a:rPr>
              <a:t> is a modified, fully convolutional neural network. It was primarily proposed for medical purposes, i.e., to detect tumors in the lungs and brain. </a:t>
            </a:r>
          </a:p>
          <a:p>
            <a:pPr algn="just"/>
            <a:r>
              <a:rPr lang="en-US" sz="2000" dirty="0">
                <a:effectLst/>
                <a:latin typeface="Times New Roman" panose="02020603050405020304" pitchFamily="18" charset="0"/>
                <a:ea typeface="Arial MT"/>
                <a:cs typeface="Arial MT"/>
              </a:rPr>
              <a:t>It has the same encoder and decoder. The encoder is used to extract features using a shortcut connection, unlike in fully convolutional networks, which extract features by </a:t>
            </a:r>
            <a:r>
              <a:rPr lang="en-US" sz="2000" dirty="0" err="1">
                <a:effectLst/>
                <a:latin typeface="Times New Roman" panose="02020603050405020304" pitchFamily="18" charset="0"/>
                <a:ea typeface="Arial MT"/>
                <a:cs typeface="Arial MT"/>
              </a:rPr>
              <a:t>upsampling</a:t>
            </a:r>
            <a:r>
              <a:rPr lang="en-US" sz="2000" dirty="0">
                <a:effectLst/>
                <a:latin typeface="Times New Roman" panose="02020603050405020304" pitchFamily="18" charset="0"/>
                <a:ea typeface="Arial MT"/>
                <a:cs typeface="Arial MT"/>
              </a:rPr>
              <a:t>.</a:t>
            </a:r>
            <a:r>
              <a:rPr lang="en-US" sz="2000" spc="-15" dirty="0">
                <a:effectLst/>
                <a:latin typeface="Times New Roman" panose="02020603050405020304" pitchFamily="18" charset="0"/>
                <a:ea typeface="Arial MT"/>
                <a:cs typeface="Arial MT"/>
              </a:rPr>
              <a:t> </a:t>
            </a:r>
          </a:p>
          <a:p>
            <a:pPr algn="just"/>
            <a:r>
              <a:rPr lang="en-US" sz="2000" dirty="0">
                <a:effectLst/>
                <a:latin typeface="Times New Roman" panose="02020603050405020304" pitchFamily="18" charset="0"/>
                <a:ea typeface="Arial MT"/>
                <a:cs typeface="Arial MT"/>
              </a:rPr>
              <a:t>The</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shortcut</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connection</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in</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the</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U-Net</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is</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designed</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to</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tackle</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the</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problem</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of information loss. In the U-Net architecture, the encoders and decoders are designed in such a manner that the network captures finer information and retains more information by concatenating high-level features with low-level ones. This allows the network to yield more accurate results.</a:t>
            </a:r>
            <a:endParaRPr lang="en-IN" sz="2000" dirty="0">
              <a:effectLst/>
              <a:latin typeface="Arial MT"/>
              <a:ea typeface="Arial MT"/>
              <a:cs typeface="Arial MT"/>
            </a:endParaRPr>
          </a:p>
          <a:p>
            <a:pPr algn="just"/>
            <a:endParaRPr lang="en-IN" sz="2000" dirty="0"/>
          </a:p>
        </p:txBody>
      </p:sp>
      <p:sp>
        <p:nvSpPr>
          <p:cNvPr id="4" name="Slide Number Placeholder 3">
            <a:extLst>
              <a:ext uri="{FF2B5EF4-FFF2-40B4-BE49-F238E27FC236}">
                <a16:creationId xmlns:a16="http://schemas.microsoft.com/office/drawing/2014/main" id="{C8BE1C18-271B-59D4-DB0D-63A5F8E67D2C}"/>
              </a:ext>
            </a:extLst>
          </p:cNvPr>
          <p:cNvSpPr>
            <a:spLocks noGrp="1"/>
          </p:cNvSpPr>
          <p:nvPr>
            <p:ph type="sldNum" sz="quarter" idx="12"/>
          </p:nvPr>
        </p:nvSpPr>
        <p:spPr/>
        <p:txBody>
          <a:bodyPr/>
          <a:lstStyle/>
          <a:p>
            <a:fld id="{B6F15528-21DE-4FAA-801E-634DDDAF4B2B}" type="slidenum">
              <a:rPr lang="en-US" smtClean="0"/>
              <a:pPr/>
              <a:t>132</a:t>
            </a:fld>
            <a:endParaRPr lang="en-US"/>
          </a:p>
        </p:txBody>
      </p:sp>
      <p:pic>
        <p:nvPicPr>
          <p:cNvPr id="5" name="Image 37">
            <a:extLst>
              <a:ext uri="{FF2B5EF4-FFF2-40B4-BE49-F238E27FC236}">
                <a16:creationId xmlns:a16="http://schemas.microsoft.com/office/drawing/2014/main" id="{1BC451A3-BCF3-36C3-6F63-E58972EA2882}"/>
              </a:ext>
            </a:extLst>
          </p:cNvPr>
          <p:cNvPicPr>
            <a:picLocks/>
          </p:cNvPicPr>
          <p:nvPr/>
        </p:nvPicPr>
        <p:blipFill>
          <a:blip r:embed="rId3" cstate="print"/>
          <a:stretch>
            <a:fillRect/>
          </a:stretch>
        </p:blipFill>
        <p:spPr>
          <a:xfrm>
            <a:off x="5855017" y="1500186"/>
            <a:ext cx="5765165" cy="4525963"/>
          </a:xfrm>
          <a:prstGeom prst="rect">
            <a:avLst/>
          </a:prstGeom>
        </p:spPr>
      </p:pic>
      <p:sp>
        <p:nvSpPr>
          <p:cNvPr id="6" name="Date Placeholder 5">
            <a:extLst>
              <a:ext uri="{FF2B5EF4-FFF2-40B4-BE49-F238E27FC236}">
                <a16:creationId xmlns:a16="http://schemas.microsoft.com/office/drawing/2014/main" id="{0EEE556A-7689-B5FA-F58C-08D37B339963}"/>
              </a:ext>
            </a:extLst>
          </p:cNvPr>
          <p:cNvSpPr>
            <a:spLocks noGrp="1"/>
          </p:cNvSpPr>
          <p:nvPr>
            <p:ph type="dt" sz="half" idx="10"/>
          </p:nvPr>
        </p:nvSpPr>
        <p:spPr/>
        <p:txBody>
          <a:bodyPr/>
          <a:lstStyle/>
          <a:p>
            <a:fld id="{69B600E4-E17A-43B8-BF73-AB2494BB747B}" type="datetime1">
              <a:rPr lang="en-US" smtClean="0"/>
              <a:t>3/27/2024</a:t>
            </a:fld>
            <a:endParaRPr lang="en-US"/>
          </a:p>
        </p:txBody>
      </p:sp>
      <p:sp>
        <p:nvSpPr>
          <p:cNvPr id="7" name="Footer Placeholder 6">
            <a:extLst>
              <a:ext uri="{FF2B5EF4-FFF2-40B4-BE49-F238E27FC236}">
                <a16:creationId xmlns:a16="http://schemas.microsoft.com/office/drawing/2014/main" id="{FE5AD4EB-ADA3-7B54-2550-4F57388282F6}"/>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9008487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FE2D-03B9-3408-A93F-D6D98165D30B}"/>
              </a:ext>
            </a:extLst>
          </p:cNvPr>
          <p:cNvSpPr>
            <a:spLocks noGrp="1"/>
          </p:cNvSpPr>
          <p:nvPr>
            <p:ph type="title"/>
          </p:nvPr>
        </p:nvSpPr>
        <p:spPr>
          <a:xfrm>
            <a:off x="152400" y="274638"/>
            <a:ext cx="10972800" cy="457198"/>
          </a:xfrm>
        </p:spPr>
        <p:txBody>
          <a:bodyPr vert="horz" lIns="91440" tIns="45720" rIns="91440" bIns="45720" rtlCol="0" anchor="ctr">
            <a:normAutofit fontScale="90000"/>
          </a:bodyPr>
          <a:lstStyle/>
          <a:p>
            <a:pPr algn="l">
              <a:spcBef>
                <a:spcPct val="20000"/>
              </a:spcBef>
            </a:pPr>
            <a:r>
              <a:rPr lang="en-US" sz="3600" b="1" dirty="0" err="1">
                <a:latin typeface="+mn-lt"/>
                <a:ea typeface="+mn-ea"/>
                <a:cs typeface="+mn-cs"/>
              </a:rPr>
              <a:t>DeepLab</a:t>
            </a:r>
            <a:br>
              <a:rPr lang="en-IN" sz="3600" b="1" dirty="0">
                <a:latin typeface="+mn-lt"/>
                <a:ea typeface="+mn-ea"/>
                <a:cs typeface="+mn-cs"/>
              </a:rPr>
            </a:br>
            <a:endParaRPr lang="en-IN" sz="3600" b="1" dirty="0">
              <a:latin typeface="+mn-lt"/>
              <a:ea typeface="+mn-ea"/>
              <a:cs typeface="+mn-cs"/>
            </a:endParaRPr>
          </a:p>
        </p:txBody>
      </p:sp>
      <p:sp>
        <p:nvSpPr>
          <p:cNvPr id="3" name="Content Placeholder 2">
            <a:extLst>
              <a:ext uri="{FF2B5EF4-FFF2-40B4-BE49-F238E27FC236}">
                <a16:creationId xmlns:a16="http://schemas.microsoft.com/office/drawing/2014/main" id="{F165C44B-ADCD-B5B9-C51E-837B74497651}"/>
              </a:ext>
            </a:extLst>
          </p:cNvPr>
          <p:cNvSpPr>
            <a:spLocks noGrp="1"/>
          </p:cNvSpPr>
          <p:nvPr>
            <p:ph idx="1"/>
          </p:nvPr>
        </p:nvSpPr>
        <p:spPr>
          <a:xfrm>
            <a:off x="609600" y="1166018"/>
            <a:ext cx="5334000" cy="4525963"/>
          </a:xfrm>
        </p:spPr>
        <p:txBody>
          <a:bodyPr>
            <a:noAutofit/>
          </a:bodyPr>
          <a:lstStyle/>
          <a:p>
            <a:pPr algn="just"/>
            <a:r>
              <a:rPr lang="en-US" sz="2400" u="sng" dirty="0" err="1">
                <a:solidFill>
                  <a:srgbClr val="0000FF"/>
                </a:solidFill>
                <a:effectLst/>
                <a:latin typeface="Times New Roman" panose="02020603050405020304" pitchFamily="18" charset="0"/>
                <a:ea typeface="Arial MT"/>
                <a:cs typeface="Arial MT"/>
                <a:hlinkClick r:id="rId2"/>
              </a:rPr>
              <a:t>Dee</a:t>
            </a:r>
            <a:r>
              <a:rPr lang="en-US" sz="2400" u="none" strike="noStrike" dirty="0" err="1">
                <a:solidFill>
                  <a:srgbClr val="0000FF"/>
                </a:solidFill>
                <a:effectLst/>
                <a:latin typeface="Times New Roman" panose="02020603050405020304" pitchFamily="18" charset="0"/>
                <a:ea typeface="Arial MT"/>
                <a:cs typeface="Arial MT"/>
                <a:hlinkClick r:id="rId2"/>
              </a:rPr>
              <a:t>p</a:t>
            </a:r>
            <a:r>
              <a:rPr lang="en-US" sz="2400" u="sng" dirty="0" err="1">
                <a:solidFill>
                  <a:srgbClr val="0000FF"/>
                </a:solidFill>
                <a:effectLst/>
                <a:latin typeface="Times New Roman" panose="02020603050405020304" pitchFamily="18" charset="0"/>
                <a:ea typeface="Arial MT"/>
                <a:cs typeface="Arial MT"/>
                <a:hlinkClick r:id="rId2"/>
              </a:rPr>
              <a:t>Lab</a:t>
            </a:r>
            <a:r>
              <a:rPr lang="en-US" sz="2400" dirty="0">
                <a:effectLst/>
                <a:latin typeface="Times New Roman" panose="02020603050405020304" pitchFamily="18" charset="0"/>
                <a:ea typeface="Arial MT"/>
              </a:rPr>
              <a:t> is primarily a convolutional neural network (CNN) architecture. Unlike the other two networks, it uses features from every convolutional block and then concatenates them to their deconvolutional block. The neural network uses the features</a:t>
            </a:r>
            <a:r>
              <a:rPr lang="en-US" sz="2400" spc="-20" dirty="0">
                <a:effectLst/>
                <a:latin typeface="Times New Roman" panose="02020603050405020304" pitchFamily="18" charset="0"/>
                <a:ea typeface="Arial MT"/>
              </a:rPr>
              <a:t> </a:t>
            </a:r>
            <a:r>
              <a:rPr lang="en-US" sz="2400" dirty="0">
                <a:effectLst/>
                <a:latin typeface="Times New Roman" panose="02020603050405020304" pitchFamily="18" charset="0"/>
                <a:ea typeface="Arial MT"/>
              </a:rPr>
              <a:t>from</a:t>
            </a:r>
            <a:r>
              <a:rPr lang="en-US" sz="2400" spc="-20" dirty="0">
                <a:effectLst/>
                <a:latin typeface="Times New Roman" panose="02020603050405020304" pitchFamily="18" charset="0"/>
                <a:ea typeface="Arial MT"/>
              </a:rPr>
              <a:t> </a:t>
            </a:r>
            <a:r>
              <a:rPr lang="en-US" sz="2400" dirty="0">
                <a:effectLst/>
                <a:latin typeface="Times New Roman" panose="02020603050405020304" pitchFamily="18" charset="0"/>
                <a:ea typeface="Arial MT"/>
              </a:rPr>
              <a:t>the</a:t>
            </a:r>
            <a:r>
              <a:rPr lang="en-US" sz="2400" spc="-20" dirty="0">
                <a:effectLst/>
                <a:latin typeface="Times New Roman" panose="02020603050405020304" pitchFamily="18" charset="0"/>
                <a:ea typeface="Arial MT"/>
              </a:rPr>
              <a:t> </a:t>
            </a:r>
            <a:r>
              <a:rPr lang="en-US" sz="2400" dirty="0">
                <a:effectLst/>
                <a:latin typeface="Times New Roman" panose="02020603050405020304" pitchFamily="18" charset="0"/>
                <a:ea typeface="Arial MT"/>
              </a:rPr>
              <a:t>last</a:t>
            </a:r>
            <a:r>
              <a:rPr lang="en-US" sz="2400" spc="-20" dirty="0">
                <a:effectLst/>
                <a:latin typeface="Times New Roman" panose="02020603050405020304" pitchFamily="18" charset="0"/>
                <a:ea typeface="Arial MT"/>
              </a:rPr>
              <a:t> </a:t>
            </a:r>
            <a:r>
              <a:rPr lang="en-US" sz="2400" dirty="0">
                <a:effectLst/>
                <a:latin typeface="Times New Roman" panose="02020603050405020304" pitchFamily="18" charset="0"/>
                <a:ea typeface="Arial MT"/>
              </a:rPr>
              <a:t>convolutional</a:t>
            </a:r>
            <a:r>
              <a:rPr lang="en-US" sz="2400" spc="-20" dirty="0">
                <a:effectLst/>
                <a:latin typeface="Times New Roman" panose="02020603050405020304" pitchFamily="18" charset="0"/>
                <a:ea typeface="Arial MT"/>
              </a:rPr>
              <a:t> </a:t>
            </a:r>
            <a:r>
              <a:rPr lang="en-US" sz="2400" dirty="0">
                <a:effectLst/>
                <a:latin typeface="Times New Roman" panose="02020603050405020304" pitchFamily="18" charset="0"/>
                <a:ea typeface="Arial MT"/>
              </a:rPr>
              <a:t>block</a:t>
            </a:r>
            <a:r>
              <a:rPr lang="en-US" sz="2400" spc="-20" dirty="0">
                <a:effectLst/>
                <a:latin typeface="Times New Roman" panose="02020603050405020304" pitchFamily="18" charset="0"/>
                <a:ea typeface="Arial MT"/>
              </a:rPr>
              <a:t> </a:t>
            </a:r>
            <a:r>
              <a:rPr lang="en-US" sz="2400" dirty="0">
                <a:effectLst/>
                <a:latin typeface="Times New Roman" panose="02020603050405020304" pitchFamily="18" charset="0"/>
                <a:ea typeface="Arial MT"/>
              </a:rPr>
              <a:t>and</a:t>
            </a:r>
            <a:r>
              <a:rPr lang="en-US" sz="2400" spc="-20" dirty="0">
                <a:effectLst/>
                <a:latin typeface="Times New Roman" panose="02020603050405020304" pitchFamily="18" charset="0"/>
                <a:ea typeface="Arial MT"/>
              </a:rPr>
              <a:t> </a:t>
            </a:r>
            <a:r>
              <a:rPr lang="en-US" sz="2400" dirty="0" err="1">
                <a:effectLst/>
                <a:latin typeface="Times New Roman" panose="02020603050405020304" pitchFamily="18" charset="0"/>
                <a:ea typeface="Arial MT"/>
              </a:rPr>
              <a:t>upsamples</a:t>
            </a:r>
            <a:r>
              <a:rPr lang="en-US" sz="2400" spc="-20" dirty="0">
                <a:effectLst/>
                <a:latin typeface="Times New Roman" panose="02020603050405020304" pitchFamily="18" charset="0"/>
                <a:ea typeface="Arial MT"/>
              </a:rPr>
              <a:t> </a:t>
            </a:r>
            <a:r>
              <a:rPr lang="en-US" sz="2400" dirty="0">
                <a:effectLst/>
                <a:latin typeface="Times New Roman" panose="02020603050405020304" pitchFamily="18" charset="0"/>
                <a:ea typeface="Arial MT"/>
              </a:rPr>
              <a:t>it</a:t>
            </a:r>
            <a:r>
              <a:rPr lang="en-US" sz="2400" spc="-20" dirty="0">
                <a:effectLst/>
                <a:latin typeface="Times New Roman" panose="02020603050405020304" pitchFamily="18" charset="0"/>
                <a:ea typeface="Arial MT"/>
              </a:rPr>
              <a:t> </a:t>
            </a:r>
            <a:r>
              <a:rPr lang="en-US" sz="2400" dirty="0">
                <a:effectLst/>
                <a:latin typeface="Times New Roman" panose="02020603050405020304" pitchFamily="18" charset="0"/>
                <a:ea typeface="Arial MT"/>
              </a:rPr>
              <a:t>like</a:t>
            </a:r>
            <a:r>
              <a:rPr lang="en-US" sz="2400" spc="-20" dirty="0">
                <a:effectLst/>
                <a:latin typeface="Times New Roman" panose="02020603050405020304" pitchFamily="18" charset="0"/>
                <a:ea typeface="Arial MT"/>
              </a:rPr>
              <a:t> </a:t>
            </a:r>
            <a:r>
              <a:rPr lang="en-US" sz="2400" dirty="0">
                <a:effectLst/>
                <a:latin typeface="Times New Roman" panose="02020603050405020304" pitchFamily="18" charset="0"/>
                <a:ea typeface="Arial MT"/>
              </a:rPr>
              <a:t>the</a:t>
            </a:r>
            <a:r>
              <a:rPr lang="en-US" sz="2400" spc="-20" dirty="0">
                <a:effectLst/>
                <a:latin typeface="Times New Roman" panose="02020603050405020304" pitchFamily="18" charset="0"/>
                <a:ea typeface="Arial MT"/>
              </a:rPr>
              <a:t> </a:t>
            </a:r>
            <a:r>
              <a:rPr lang="en-US" sz="2400" dirty="0">
                <a:effectLst/>
                <a:latin typeface="Times New Roman" panose="02020603050405020304" pitchFamily="18" charset="0"/>
                <a:ea typeface="Arial MT"/>
              </a:rPr>
              <a:t>fully</a:t>
            </a:r>
            <a:r>
              <a:rPr lang="en-US" sz="2400" spc="-20" dirty="0">
                <a:effectLst/>
                <a:latin typeface="Times New Roman" panose="02020603050405020304" pitchFamily="18" charset="0"/>
                <a:ea typeface="Arial MT"/>
              </a:rPr>
              <a:t> </a:t>
            </a:r>
            <a:r>
              <a:rPr lang="en-US" sz="2400" dirty="0">
                <a:effectLst/>
                <a:latin typeface="Times New Roman" panose="02020603050405020304" pitchFamily="18" charset="0"/>
                <a:ea typeface="Arial MT"/>
              </a:rPr>
              <a:t>convolutional network (FCN). It uses the </a:t>
            </a:r>
            <a:r>
              <a:rPr lang="en-US" sz="2400" dirty="0" err="1">
                <a:effectLst/>
                <a:latin typeface="Times New Roman" panose="02020603050405020304" pitchFamily="18" charset="0"/>
                <a:ea typeface="Arial MT"/>
              </a:rPr>
              <a:t>atrous</a:t>
            </a:r>
            <a:r>
              <a:rPr lang="en-US" sz="2400" dirty="0">
                <a:effectLst/>
                <a:latin typeface="Times New Roman" panose="02020603050405020304" pitchFamily="18" charset="0"/>
                <a:ea typeface="Arial MT"/>
              </a:rPr>
              <a:t> convolution or dilated convolution method for </a:t>
            </a:r>
            <a:r>
              <a:rPr lang="en-US" sz="2400" dirty="0" err="1">
                <a:effectLst/>
                <a:latin typeface="Times New Roman" panose="02020603050405020304" pitchFamily="18" charset="0"/>
                <a:ea typeface="Arial MT"/>
              </a:rPr>
              <a:t>upsampling</a:t>
            </a:r>
            <a:r>
              <a:rPr lang="en-US" sz="2400" dirty="0">
                <a:effectLst/>
                <a:latin typeface="Times New Roman" panose="02020603050405020304" pitchFamily="18" charset="0"/>
                <a:ea typeface="Arial MT"/>
              </a:rPr>
              <a:t>. The advantage of </a:t>
            </a:r>
            <a:r>
              <a:rPr lang="en-US" sz="2400" dirty="0" err="1">
                <a:effectLst/>
                <a:latin typeface="Times New Roman" panose="02020603050405020304" pitchFamily="18" charset="0"/>
                <a:ea typeface="Arial MT"/>
              </a:rPr>
              <a:t>atrous</a:t>
            </a:r>
            <a:r>
              <a:rPr lang="en-US" sz="2400" dirty="0">
                <a:effectLst/>
                <a:latin typeface="Times New Roman" panose="02020603050405020304" pitchFamily="18" charset="0"/>
                <a:ea typeface="Arial MT"/>
              </a:rPr>
              <a:t> convolution is  that the computation cost is reduced while capturing more information.</a:t>
            </a:r>
            <a:endParaRPr lang="en-IN" sz="2400" dirty="0"/>
          </a:p>
        </p:txBody>
      </p:sp>
      <p:sp>
        <p:nvSpPr>
          <p:cNvPr id="4" name="Slide Number Placeholder 3">
            <a:extLst>
              <a:ext uri="{FF2B5EF4-FFF2-40B4-BE49-F238E27FC236}">
                <a16:creationId xmlns:a16="http://schemas.microsoft.com/office/drawing/2014/main" id="{F4DE648A-92B9-3A26-C398-C0AB03BC8E61}"/>
              </a:ext>
            </a:extLst>
          </p:cNvPr>
          <p:cNvSpPr>
            <a:spLocks noGrp="1"/>
          </p:cNvSpPr>
          <p:nvPr>
            <p:ph type="sldNum" sz="quarter" idx="12"/>
          </p:nvPr>
        </p:nvSpPr>
        <p:spPr/>
        <p:txBody>
          <a:bodyPr/>
          <a:lstStyle/>
          <a:p>
            <a:fld id="{B6F15528-21DE-4FAA-801E-634DDDAF4B2B}" type="slidenum">
              <a:rPr lang="en-US" smtClean="0"/>
              <a:pPr/>
              <a:t>133</a:t>
            </a:fld>
            <a:endParaRPr lang="en-US"/>
          </a:p>
        </p:txBody>
      </p:sp>
      <p:pic>
        <p:nvPicPr>
          <p:cNvPr id="5" name="Image 41">
            <a:extLst>
              <a:ext uri="{FF2B5EF4-FFF2-40B4-BE49-F238E27FC236}">
                <a16:creationId xmlns:a16="http://schemas.microsoft.com/office/drawing/2014/main" id="{FB390CF7-2686-9FA1-4CB3-496A3A7583FE}"/>
              </a:ext>
            </a:extLst>
          </p:cNvPr>
          <p:cNvPicPr>
            <a:picLocks/>
          </p:cNvPicPr>
          <p:nvPr/>
        </p:nvPicPr>
        <p:blipFill>
          <a:blip r:embed="rId3" cstate="print"/>
          <a:stretch>
            <a:fillRect/>
          </a:stretch>
        </p:blipFill>
        <p:spPr>
          <a:xfrm>
            <a:off x="6248402" y="1752600"/>
            <a:ext cx="5714998" cy="3736340"/>
          </a:xfrm>
          <a:prstGeom prst="rect">
            <a:avLst/>
          </a:prstGeom>
        </p:spPr>
      </p:pic>
      <p:sp>
        <p:nvSpPr>
          <p:cNvPr id="6" name="Date Placeholder 5">
            <a:extLst>
              <a:ext uri="{FF2B5EF4-FFF2-40B4-BE49-F238E27FC236}">
                <a16:creationId xmlns:a16="http://schemas.microsoft.com/office/drawing/2014/main" id="{D46B1CD2-59F4-63CB-6EBF-AF87B39E5A31}"/>
              </a:ext>
            </a:extLst>
          </p:cNvPr>
          <p:cNvSpPr>
            <a:spLocks noGrp="1"/>
          </p:cNvSpPr>
          <p:nvPr>
            <p:ph type="dt" sz="half" idx="10"/>
          </p:nvPr>
        </p:nvSpPr>
        <p:spPr/>
        <p:txBody>
          <a:bodyPr/>
          <a:lstStyle/>
          <a:p>
            <a:fld id="{33E5FEF7-BB9E-4190-A078-F177100539C5}" type="datetime1">
              <a:rPr lang="en-US" smtClean="0"/>
              <a:t>3/27/2024</a:t>
            </a:fld>
            <a:endParaRPr lang="en-US"/>
          </a:p>
        </p:txBody>
      </p:sp>
      <p:sp>
        <p:nvSpPr>
          <p:cNvPr id="7" name="Footer Placeholder 6">
            <a:extLst>
              <a:ext uri="{FF2B5EF4-FFF2-40B4-BE49-F238E27FC236}">
                <a16:creationId xmlns:a16="http://schemas.microsoft.com/office/drawing/2014/main" id="{DF95D285-9613-25F0-CF09-EE107CF00BD0}"/>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7391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FC8C-3646-5800-22BF-833B0E31D40E}"/>
              </a:ext>
            </a:extLst>
          </p:cNvPr>
          <p:cNvSpPr>
            <a:spLocks noGrp="1"/>
          </p:cNvSpPr>
          <p:nvPr>
            <p:ph type="title"/>
          </p:nvPr>
        </p:nvSpPr>
        <p:spPr/>
        <p:txBody>
          <a:bodyPr vert="horz" lIns="91440" tIns="45720" rIns="91440" bIns="45720" rtlCol="0" anchor="ctr">
            <a:normAutofit fontScale="90000"/>
          </a:bodyPr>
          <a:lstStyle/>
          <a:p>
            <a:pPr algn="l">
              <a:spcBef>
                <a:spcPct val="20000"/>
              </a:spcBef>
            </a:pPr>
            <a:r>
              <a:rPr lang="en-IN" sz="3600" b="1" dirty="0">
                <a:latin typeface="+mn-lt"/>
                <a:ea typeface="+mn-ea"/>
                <a:cs typeface="+mn-cs"/>
              </a:rPr>
              <a:t>Metrics for Evaluating Image Segmentation Algorithms</a:t>
            </a:r>
            <a:br>
              <a:rPr lang="en-IN" sz="3600" b="1" dirty="0">
                <a:latin typeface="+mn-lt"/>
                <a:ea typeface="+mn-ea"/>
                <a:cs typeface="+mn-cs"/>
              </a:rPr>
            </a:br>
            <a:endParaRPr lang="en-IN" sz="3600" b="1" dirty="0">
              <a:latin typeface="+mn-lt"/>
              <a:ea typeface="+mn-ea"/>
              <a:cs typeface="+mn-cs"/>
            </a:endParaRPr>
          </a:p>
        </p:txBody>
      </p:sp>
      <p:sp>
        <p:nvSpPr>
          <p:cNvPr id="3" name="Content Placeholder 2">
            <a:extLst>
              <a:ext uri="{FF2B5EF4-FFF2-40B4-BE49-F238E27FC236}">
                <a16:creationId xmlns:a16="http://schemas.microsoft.com/office/drawing/2014/main" id="{FB9FE2D2-E7D7-3629-DD8E-C2948290419C}"/>
              </a:ext>
            </a:extLst>
          </p:cNvPr>
          <p:cNvSpPr>
            <a:spLocks noGrp="1"/>
          </p:cNvSpPr>
          <p:nvPr>
            <p:ph idx="1"/>
          </p:nvPr>
        </p:nvSpPr>
        <p:spPr>
          <a:xfrm>
            <a:off x="609600" y="1600201"/>
            <a:ext cx="10972800" cy="4648199"/>
          </a:xfrm>
        </p:spPr>
        <p:txBody>
          <a:bodyPr/>
          <a:lstStyle/>
          <a:p>
            <a:pPr algn="l"/>
            <a:r>
              <a:rPr lang="en-GB" b="0" i="0" dirty="0">
                <a:solidFill>
                  <a:srgbClr val="191919"/>
                </a:solidFill>
                <a:effectLst/>
                <a:latin typeface="Inter"/>
              </a:rPr>
              <a:t>Pixel Accuracy</a:t>
            </a:r>
          </a:p>
          <a:p>
            <a:pPr algn="l"/>
            <a:r>
              <a:rPr lang="en-GB" b="0" i="0" dirty="0">
                <a:solidFill>
                  <a:srgbClr val="292929"/>
                </a:solidFill>
                <a:effectLst/>
                <a:latin typeface="Inter"/>
              </a:rPr>
              <a:t>Pixel accuracy is a common evaluation metric used in image segmentation to measure the overall accuracy of the segmentation algorithm.</a:t>
            </a:r>
          </a:p>
          <a:p>
            <a:endParaRPr lang="en-IN" dirty="0"/>
          </a:p>
        </p:txBody>
      </p:sp>
      <p:sp>
        <p:nvSpPr>
          <p:cNvPr id="4" name="Slide Number Placeholder 3">
            <a:extLst>
              <a:ext uri="{FF2B5EF4-FFF2-40B4-BE49-F238E27FC236}">
                <a16:creationId xmlns:a16="http://schemas.microsoft.com/office/drawing/2014/main" id="{2695E9DB-8B2D-E8ED-E386-311B5FB16B42}"/>
              </a:ext>
            </a:extLst>
          </p:cNvPr>
          <p:cNvSpPr>
            <a:spLocks noGrp="1"/>
          </p:cNvSpPr>
          <p:nvPr>
            <p:ph type="sldNum" sz="quarter" idx="12"/>
          </p:nvPr>
        </p:nvSpPr>
        <p:spPr/>
        <p:txBody>
          <a:bodyPr/>
          <a:lstStyle/>
          <a:p>
            <a:fld id="{B6F15528-21DE-4FAA-801E-634DDDAF4B2B}" type="slidenum">
              <a:rPr lang="en-US" smtClean="0"/>
              <a:pPr/>
              <a:t>134</a:t>
            </a:fld>
            <a:endParaRPr lang="en-US"/>
          </a:p>
        </p:txBody>
      </p:sp>
      <p:pic>
        <p:nvPicPr>
          <p:cNvPr id="6" name="Picture 5">
            <a:extLst>
              <a:ext uri="{FF2B5EF4-FFF2-40B4-BE49-F238E27FC236}">
                <a16:creationId xmlns:a16="http://schemas.microsoft.com/office/drawing/2014/main" id="{108A1FF0-C74F-72E1-EACD-6F21F7F8F10E}"/>
              </a:ext>
            </a:extLst>
          </p:cNvPr>
          <p:cNvPicPr>
            <a:picLocks noChangeAspect="1"/>
          </p:cNvPicPr>
          <p:nvPr/>
        </p:nvPicPr>
        <p:blipFill>
          <a:blip r:embed="rId2"/>
          <a:stretch>
            <a:fillRect/>
          </a:stretch>
        </p:blipFill>
        <p:spPr>
          <a:xfrm>
            <a:off x="3048000" y="3733800"/>
            <a:ext cx="6381750" cy="800100"/>
          </a:xfrm>
          <a:prstGeom prst="rect">
            <a:avLst/>
          </a:prstGeom>
        </p:spPr>
      </p:pic>
      <p:sp>
        <p:nvSpPr>
          <p:cNvPr id="5" name="Date Placeholder 4">
            <a:extLst>
              <a:ext uri="{FF2B5EF4-FFF2-40B4-BE49-F238E27FC236}">
                <a16:creationId xmlns:a16="http://schemas.microsoft.com/office/drawing/2014/main" id="{E8487064-23E3-5BF9-9A62-E9D83A27C25F}"/>
              </a:ext>
            </a:extLst>
          </p:cNvPr>
          <p:cNvSpPr>
            <a:spLocks noGrp="1"/>
          </p:cNvSpPr>
          <p:nvPr>
            <p:ph type="dt" sz="half" idx="10"/>
          </p:nvPr>
        </p:nvSpPr>
        <p:spPr/>
        <p:txBody>
          <a:bodyPr/>
          <a:lstStyle/>
          <a:p>
            <a:fld id="{C3C24EF5-3ABE-41BE-BADF-AFD0BFD9A850}" type="datetime1">
              <a:rPr lang="en-US" smtClean="0"/>
              <a:t>3/27/2024</a:t>
            </a:fld>
            <a:endParaRPr lang="en-US"/>
          </a:p>
        </p:txBody>
      </p:sp>
      <p:sp>
        <p:nvSpPr>
          <p:cNvPr id="7" name="Footer Placeholder 6">
            <a:extLst>
              <a:ext uri="{FF2B5EF4-FFF2-40B4-BE49-F238E27FC236}">
                <a16:creationId xmlns:a16="http://schemas.microsoft.com/office/drawing/2014/main" id="{73D2766F-0241-662C-E247-5600F20F451D}"/>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4208210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66DD9C-B3D6-DE9C-A3E4-DD80BC930BD3}"/>
              </a:ext>
            </a:extLst>
          </p:cNvPr>
          <p:cNvSpPr>
            <a:spLocks noGrp="1"/>
          </p:cNvSpPr>
          <p:nvPr>
            <p:ph idx="1"/>
          </p:nvPr>
        </p:nvSpPr>
        <p:spPr/>
        <p:txBody>
          <a:bodyPr/>
          <a:lstStyle/>
          <a:p>
            <a:pPr algn="l"/>
            <a:r>
              <a:rPr lang="en-GB" b="0" i="0" dirty="0">
                <a:solidFill>
                  <a:srgbClr val="191919"/>
                </a:solidFill>
                <a:effectLst/>
                <a:latin typeface="Inter"/>
              </a:rPr>
              <a:t>Dice Coefficient</a:t>
            </a:r>
          </a:p>
          <a:p>
            <a:pPr algn="l"/>
            <a:r>
              <a:rPr lang="en-GB" b="0" i="0" dirty="0">
                <a:solidFill>
                  <a:srgbClr val="292929"/>
                </a:solidFill>
                <a:effectLst/>
                <a:latin typeface="Inter"/>
              </a:rPr>
              <a:t>The dice coefficient measures the similarity between two sets of binary data, in this case, the ground truth segmentation and the predicted segmentation. The Dice coefficient ranges from 0 to 1, with higher values indicating better segmentation performance. A value of 1 indicates a perfect overlap between the ground truth and predicted segmentations.</a:t>
            </a:r>
          </a:p>
          <a:p>
            <a:endParaRPr lang="en-IN" dirty="0"/>
          </a:p>
        </p:txBody>
      </p:sp>
      <p:sp>
        <p:nvSpPr>
          <p:cNvPr id="4" name="Slide Number Placeholder 3">
            <a:extLst>
              <a:ext uri="{FF2B5EF4-FFF2-40B4-BE49-F238E27FC236}">
                <a16:creationId xmlns:a16="http://schemas.microsoft.com/office/drawing/2014/main" id="{E0C44368-5C74-5EA2-F6AF-FDA2B15878EC}"/>
              </a:ext>
            </a:extLst>
          </p:cNvPr>
          <p:cNvSpPr>
            <a:spLocks noGrp="1"/>
          </p:cNvSpPr>
          <p:nvPr>
            <p:ph type="sldNum" sz="quarter" idx="12"/>
          </p:nvPr>
        </p:nvSpPr>
        <p:spPr/>
        <p:txBody>
          <a:bodyPr/>
          <a:lstStyle/>
          <a:p>
            <a:fld id="{B6F15528-21DE-4FAA-801E-634DDDAF4B2B}" type="slidenum">
              <a:rPr lang="en-US" smtClean="0"/>
              <a:pPr/>
              <a:t>135</a:t>
            </a:fld>
            <a:endParaRPr lang="en-US"/>
          </a:p>
        </p:txBody>
      </p:sp>
      <p:pic>
        <p:nvPicPr>
          <p:cNvPr id="6" name="Picture 5">
            <a:extLst>
              <a:ext uri="{FF2B5EF4-FFF2-40B4-BE49-F238E27FC236}">
                <a16:creationId xmlns:a16="http://schemas.microsoft.com/office/drawing/2014/main" id="{B14B5CA5-189C-31B6-A42E-FAA6DE78CC0A}"/>
              </a:ext>
            </a:extLst>
          </p:cNvPr>
          <p:cNvPicPr>
            <a:picLocks noChangeAspect="1"/>
          </p:cNvPicPr>
          <p:nvPr/>
        </p:nvPicPr>
        <p:blipFill>
          <a:blip r:embed="rId2"/>
          <a:stretch>
            <a:fillRect/>
          </a:stretch>
        </p:blipFill>
        <p:spPr>
          <a:xfrm>
            <a:off x="2477604" y="5271051"/>
            <a:ext cx="6286500" cy="885825"/>
          </a:xfrm>
          <a:prstGeom prst="rect">
            <a:avLst/>
          </a:prstGeom>
        </p:spPr>
      </p:pic>
      <p:sp>
        <p:nvSpPr>
          <p:cNvPr id="5" name="Title 1">
            <a:extLst>
              <a:ext uri="{FF2B5EF4-FFF2-40B4-BE49-F238E27FC236}">
                <a16:creationId xmlns:a16="http://schemas.microsoft.com/office/drawing/2014/main" id="{0BD8A4F9-D7DF-79BE-D2B3-6A0A2C17D685}"/>
              </a:ext>
            </a:extLst>
          </p:cNvPr>
          <p:cNvSpPr>
            <a:spLocks noGrp="1"/>
          </p:cNvSpPr>
          <p:nvPr>
            <p:ph type="title"/>
          </p:nvPr>
        </p:nvSpPr>
        <p:spPr>
          <a:xfrm>
            <a:off x="609600" y="274638"/>
            <a:ext cx="10972800" cy="1143000"/>
          </a:xfrm>
        </p:spPr>
        <p:txBody>
          <a:bodyPr vert="horz" lIns="91440" tIns="45720" rIns="91440" bIns="45720" rtlCol="0" anchor="ctr">
            <a:normAutofit fontScale="90000"/>
          </a:bodyPr>
          <a:lstStyle/>
          <a:p>
            <a:pPr algn="l">
              <a:spcBef>
                <a:spcPct val="20000"/>
              </a:spcBef>
            </a:pPr>
            <a:r>
              <a:rPr lang="en-IN" sz="3600" b="1" dirty="0">
                <a:latin typeface="+mn-lt"/>
                <a:ea typeface="+mn-ea"/>
                <a:cs typeface="+mn-cs"/>
              </a:rPr>
              <a:t>Metrics for Evaluating Image Segmentation Algorithms</a:t>
            </a:r>
            <a:br>
              <a:rPr lang="en-IN" sz="3600" b="1" dirty="0">
                <a:latin typeface="+mn-lt"/>
                <a:ea typeface="+mn-ea"/>
                <a:cs typeface="+mn-cs"/>
              </a:rPr>
            </a:br>
            <a:endParaRPr lang="en-IN" sz="3600" b="1" dirty="0">
              <a:latin typeface="+mn-lt"/>
              <a:ea typeface="+mn-ea"/>
              <a:cs typeface="+mn-cs"/>
            </a:endParaRPr>
          </a:p>
        </p:txBody>
      </p:sp>
      <p:sp>
        <p:nvSpPr>
          <p:cNvPr id="7" name="Date Placeholder 6">
            <a:extLst>
              <a:ext uri="{FF2B5EF4-FFF2-40B4-BE49-F238E27FC236}">
                <a16:creationId xmlns:a16="http://schemas.microsoft.com/office/drawing/2014/main" id="{A2DB18FB-9367-9B98-1F17-4B7A8242DB11}"/>
              </a:ext>
            </a:extLst>
          </p:cNvPr>
          <p:cNvSpPr>
            <a:spLocks noGrp="1"/>
          </p:cNvSpPr>
          <p:nvPr>
            <p:ph type="dt" sz="half" idx="10"/>
          </p:nvPr>
        </p:nvSpPr>
        <p:spPr/>
        <p:txBody>
          <a:bodyPr/>
          <a:lstStyle/>
          <a:p>
            <a:fld id="{6EA465B7-3708-4F64-8C4F-3048646A6F6C}" type="datetime1">
              <a:rPr lang="en-US" smtClean="0"/>
              <a:t>3/27/2024</a:t>
            </a:fld>
            <a:endParaRPr lang="en-US"/>
          </a:p>
        </p:txBody>
      </p:sp>
      <p:sp>
        <p:nvSpPr>
          <p:cNvPr id="8" name="Footer Placeholder 7">
            <a:extLst>
              <a:ext uri="{FF2B5EF4-FFF2-40B4-BE49-F238E27FC236}">
                <a16:creationId xmlns:a16="http://schemas.microsoft.com/office/drawing/2014/main" id="{E20B3C46-5619-661E-6AD9-97D0FB4D537E}"/>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263785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14C85F-ABCD-DFE1-BA57-47A230E30DF7}"/>
              </a:ext>
            </a:extLst>
          </p:cNvPr>
          <p:cNvSpPr>
            <a:spLocks noGrp="1"/>
          </p:cNvSpPr>
          <p:nvPr>
            <p:ph idx="1"/>
          </p:nvPr>
        </p:nvSpPr>
        <p:spPr>
          <a:xfrm>
            <a:off x="609600" y="990600"/>
            <a:ext cx="10972800" cy="4525963"/>
          </a:xfrm>
        </p:spPr>
        <p:txBody>
          <a:bodyPr/>
          <a:lstStyle/>
          <a:p>
            <a:pPr algn="just"/>
            <a:r>
              <a:rPr lang="en-GB" b="0" i="0" dirty="0">
                <a:solidFill>
                  <a:srgbClr val="191919"/>
                </a:solidFill>
                <a:effectLst/>
                <a:latin typeface="Inter"/>
              </a:rPr>
              <a:t>Jaccard Index (IOU)</a:t>
            </a:r>
          </a:p>
          <a:p>
            <a:pPr algn="just"/>
            <a:r>
              <a:rPr lang="en-GB" b="0" i="0" dirty="0">
                <a:solidFill>
                  <a:srgbClr val="292929"/>
                </a:solidFill>
                <a:effectLst/>
                <a:latin typeface="Inter"/>
              </a:rPr>
              <a:t>The Jaccard index, also known as the intersection over union (</a:t>
            </a:r>
            <a:r>
              <a:rPr lang="en-GB" b="0" i="0" dirty="0" err="1">
                <a:solidFill>
                  <a:srgbClr val="292929"/>
                </a:solidFill>
                <a:effectLst/>
                <a:latin typeface="Inter"/>
              </a:rPr>
              <a:t>IoU</a:t>
            </a:r>
            <a:r>
              <a:rPr lang="en-GB" b="0" i="0" dirty="0">
                <a:solidFill>
                  <a:srgbClr val="292929"/>
                </a:solidFill>
                <a:effectLst/>
                <a:latin typeface="Inter"/>
              </a:rPr>
              <a:t>) score, measures the similarity between the ground truth segmentation and the predicted segmentation.</a:t>
            </a:r>
          </a:p>
          <a:p>
            <a:pPr algn="just"/>
            <a:r>
              <a:rPr lang="en-GB" b="0" i="0" dirty="0">
                <a:solidFill>
                  <a:srgbClr val="292929"/>
                </a:solidFill>
                <a:effectLst/>
                <a:latin typeface="Inter"/>
              </a:rPr>
              <a:t>The </a:t>
            </a:r>
            <a:r>
              <a:rPr lang="en-GB" b="0" i="0" dirty="0" err="1">
                <a:solidFill>
                  <a:srgbClr val="292929"/>
                </a:solidFill>
                <a:effectLst/>
                <a:latin typeface="Inter"/>
              </a:rPr>
              <a:t>IoU</a:t>
            </a:r>
            <a:r>
              <a:rPr lang="en-GB" b="0" i="0" dirty="0">
                <a:solidFill>
                  <a:srgbClr val="292929"/>
                </a:solidFill>
                <a:effectLst/>
                <a:latin typeface="Inter"/>
              </a:rPr>
              <a:t> score ranges from 0 to 1, with higher values indicating better segmentation performance. A value of 1 indicates a perfect overlap between the ground truth and predicted segmentations. </a:t>
            </a:r>
            <a:endParaRPr lang="en-IN" dirty="0"/>
          </a:p>
        </p:txBody>
      </p:sp>
      <p:sp>
        <p:nvSpPr>
          <p:cNvPr id="4" name="Slide Number Placeholder 3">
            <a:extLst>
              <a:ext uri="{FF2B5EF4-FFF2-40B4-BE49-F238E27FC236}">
                <a16:creationId xmlns:a16="http://schemas.microsoft.com/office/drawing/2014/main" id="{7A8AE378-8F50-1131-0E32-84818A06489A}"/>
              </a:ext>
            </a:extLst>
          </p:cNvPr>
          <p:cNvSpPr>
            <a:spLocks noGrp="1"/>
          </p:cNvSpPr>
          <p:nvPr>
            <p:ph type="sldNum" sz="quarter" idx="12"/>
          </p:nvPr>
        </p:nvSpPr>
        <p:spPr/>
        <p:txBody>
          <a:bodyPr/>
          <a:lstStyle/>
          <a:p>
            <a:fld id="{B6F15528-21DE-4FAA-801E-634DDDAF4B2B}" type="slidenum">
              <a:rPr lang="en-US" smtClean="0"/>
              <a:pPr/>
              <a:t>136</a:t>
            </a:fld>
            <a:endParaRPr lang="en-US"/>
          </a:p>
        </p:txBody>
      </p:sp>
      <p:pic>
        <p:nvPicPr>
          <p:cNvPr id="6" name="Picture 5">
            <a:extLst>
              <a:ext uri="{FF2B5EF4-FFF2-40B4-BE49-F238E27FC236}">
                <a16:creationId xmlns:a16="http://schemas.microsoft.com/office/drawing/2014/main" id="{7C9A1821-4C89-D5B6-FA36-7DCC2617A0D4}"/>
              </a:ext>
            </a:extLst>
          </p:cNvPr>
          <p:cNvPicPr>
            <a:picLocks noChangeAspect="1"/>
          </p:cNvPicPr>
          <p:nvPr/>
        </p:nvPicPr>
        <p:blipFill>
          <a:blip r:embed="rId2"/>
          <a:stretch>
            <a:fillRect/>
          </a:stretch>
        </p:blipFill>
        <p:spPr>
          <a:xfrm>
            <a:off x="3048000" y="5467350"/>
            <a:ext cx="6667500" cy="800100"/>
          </a:xfrm>
          <a:prstGeom prst="rect">
            <a:avLst/>
          </a:prstGeom>
        </p:spPr>
      </p:pic>
      <p:sp>
        <p:nvSpPr>
          <p:cNvPr id="2" name="Title 1">
            <a:extLst>
              <a:ext uri="{FF2B5EF4-FFF2-40B4-BE49-F238E27FC236}">
                <a16:creationId xmlns:a16="http://schemas.microsoft.com/office/drawing/2014/main" id="{27F99D0D-64ED-26BF-9F7F-D98A16ED7B98}"/>
              </a:ext>
            </a:extLst>
          </p:cNvPr>
          <p:cNvSpPr>
            <a:spLocks noGrp="1"/>
          </p:cNvSpPr>
          <p:nvPr>
            <p:ph type="title"/>
          </p:nvPr>
        </p:nvSpPr>
        <p:spPr>
          <a:xfrm>
            <a:off x="609600" y="274638"/>
            <a:ext cx="10972800" cy="1143000"/>
          </a:xfrm>
        </p:spPr>
        <p:txBody>
          <a:bodyPr vert="horz" lIns="91440" tIns="45720" rIns="91440" bIns="45720" rtlCol="0" anchor="ctr">
            <a:normAutofit fontScale="90000"/>
          </a:bodyPr>
          <a:lstStyle/>
          <a:p>
            <a:pPr algn="l">
              <a:spcBef>
                <a:spcPct val="20000"/>
              </a:spcBef>
            </a:pPr>
            <a:r>
              <a:rPr lang="en-IN" sz="3600" b="1" dirty="0">
                <a:latin typeface="+mn-lt"/>
                <a:ea typeface="+mn-ea"/>
                <a:cs typeface="+mn-cs"/>
              </a:rPr>
              <a:t>Metrics for Evaluating Image Segmentation Algorithms</a:t>
            </a:r>
            <a:br>
              <a:rPr lang="en-IN" sz="3600" b="1" dirty="0">
                <a:latin typeface="+mn-lt"/>
                <a:ea typeface="+mn-ea"/>
                <a:cs typeface="+mn-cs"/>
              </a:rPr>
            </a:br>
            <a:endParaRPr lang="en-IN" sz="3600" b="1" dirty="0">
              <a:latin typeface="+mn-lt"/>
              <a:ea typeface="+mn-ea"/>
              <a:cs typeface="+mn-cs"/>
            </a:endParaRPr>
          </a:p>
        </p:txBody>
      </p:sp>
      <p:sp>
        <p:nvSpPr>
          <p:cNvPr id="5" name="Date Placeholder 4">
            <a:extLst>
              <a:ext uri="{FF2B5EF4-FFF2-40B4-BE49-F238E27FC236}">
                <a16:creationId xmlns:a16="http://schemas.microsoft.com/office/drawing/2014/main" id="{13101607-C6C3-45EE-640A-1FCE47EFD90E}"/>
              </a:ext>
            </a:extLst>
          </p:cNvPr>
          <p:cNvSpPr>
            <a:spLocks noGrp="1"/>
          </p:cNvSpPr>
          <p:nvPr>
            <p:ph type="dt" sz="half" idx="10"/>
          </p:nvPr>
        </p:nvSpPr>
        <p:spPr/>
        <p:txBody>
          <a:bodyPr/>
          <a:lstStyle/>
          <a:p>
            <a:fld id="{E0A792B8-6665-40C0-A594-4E7CFE822778}" type="datetime1">
              <a:rPr lang="en-US" smtClean="0"/>
              <a:t>3/27/2024</a:t>
            </a:fld>
            <a:endParaRPr lang="en-US"/>
          </a:p>
        </p:txBody>
      </p:sp>
      <p:sp>
        <p:nvSpPr>
          <p:cNvPr id="7" name="Footer Placeholder 6">
            <a:extLst>
              <a:ext uri="{FF2B5EF4-FFF2-40B4-BE49-F238E27FC236}">
                <a16:creationId xmlns:a16="http://schemas.microsoft.com/office/drawing/2014/main" id="{6EF3FBCB-6D2B-81AE-96AB-7F066E6D8E35}"/>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9773129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86CC-9C86-91B6-B297-02CEB76E302C}"/>
              </a:ext>
            </a:extLst>
          </p:cNvPr>
          <p:cNvSpPr>
            <a:spLocks noGrp="1"/>
          </p:cNvSpPr>
          <p:nvPr>
            <p:ph type="title"/>
          </p:nvPr>
        </p:nvSpPr>
        <p:spPr/>
        <p:txBody>
          <a:bodyPr vert="horz" lIns="91440" tIns="45720" rIns="91440" bIns="45720" rtlCol="0" anchor="ctr">
            <a:normAutofit fontScale="90000"/>
          </a:bodyPr>
          <a:lstStyle/>
          <a:p>
            <a:pPr algn="l">
              <a:spcBef>
                <a:spcPct val="20000"/>
              </a:spcBef>
            </a:pPr>
            <a:r>
              <a:rPr lang="en-IN" sz="3600" b="1" dirty="0">
                <a:latin typeface="+mn-lt"/>
                <a:ea typeface="+mn-ea"/>
                <a:cs typeface="+mn-cs"/>
              </a:rPr>
              <a:t>Datasets for Evaluating Image Segmentation Algorithms</a:t>
            </a:r>
            <a:br>
              <a:rPr lang="en-IN" sz="3600" b="1" dirty="0">
                <a:latin typeface="+mn-lt"/>
                <a:ea typeface="+mn-ea"/>
                <a:cs typeface="+mn-cs"/>
              </a:rPr>
            </a:br>
            <a:endParaRPr lang="en-IN" sz="3600" b="1" dirty="0">
              <a:latin typeface="+mn-lt"/>
              <a:ea typeface="+mn-ea"/>
              <a:cs typeface="+mn-cs"/>
            </a:endParaRPr>
          </a:p>
        </p:txBody>
      </p:sp>
      <p:sp>
        <p:nvSpPr>
          <p:cNvPr id="3" name="Content Placeholder 2">
            <a:extLst>
              <a:ext uri="{FF2B5EF4-FFF2-40B4-BE49-F238E27FC236}">
                <a16:creationId xmlns:a16="http://schemas.microsoft.com/office/drawing/2014/main" id="{460AA9D0-D6FA-2238-DE74-74814E7BD6B1}"/>
              </a:ext>
            </a:extLst>
          </p:cNvPr>
          <p:cNvSpPr>
            <a:spLocks noGrp="1"/>
          </p:cNvSpPr>
          <p:nvPr>
            <p:ph idx="1"/>
          </p:nvPr>
        </p:nvSpPr>
        <p:spPr/>
        <p:txBody>
          <a:bodyPr/>
          <a:lstStyle/>
          <a:p>
            <a:r>
              <a:rPr lang="en-GB" b="0" i="0" dirty="0">
                <a:solidFill>
                  <a:srgbClr val="191919"/>
                </a:solidFill>
                <a:effectLst/>
                <a:latin typeface="Inter"/>
              </a:rPr>
              <a:t>Barkley Segmentation Dataset and Benchmark</a:t>
            </a:r>
          </a:p>
          <a:p>
            <a:r>
              <a:rPr lang="en-IN" b="0" i="0" dirty="0">
                <a:solidFill>
                  <a:srgbClr val="191919"/>
                </a:solidFill>
                <a:effectLst/>
                <a:latin typeface="Inter"/>
              </a:rPr>
              <a:t>Pascal VOC Segmentation Dataset</a:t>
            </a:r>
          </a:p>
          <a:p>
            <a:r>
              <a:rPr lang="en-IN" b="0" i="0" dirty="0">
                <a:solidFill>
                  <a:srgbClr val="191919"/>
                </a:solidFill>
                <a:effectLst/>
                <a:latin typeface="Inter"/>
              </a:rPr>
              <a:t>MS COCO Segmentation Dataset</a:t>
            </a:r>
          </a:p>
          <a:p>
            <a:endParaRPr lang="en-IN" dirty="0"/>
          </a:p>
        </p:txBody>
      </p:sp>
      <p:sp>
        <p:nvSpPr>
          <p:cNvPr id="4" name="Slide Number Placeholder 3">
            <a:extLst>
              <a:ext uri="{FF2B5EF4-FFF2-40B4-BE49-F238E27FC236}">
                <a16:creationId xmlns:a16="http://schemas.microsoft.com/office/drawing/2014/main" id="{5B87DC90-016E-304C-8A91-E8D9435204CB}"/>
              </a:ext>
            </a:extLst>
          </p:cNvPr>
          <p:cNvSpPr>
            <a:spLocks noGrp="1"/>
          </p:cNvSpPr>
          <p:nvPr>
            <p:ph type="sldNum" sz="quarter" idx="12"/>
          </p:nvPr>
        </p:nvSpPr>
        <p:spPr/>
        <p:txBody>
          <a:bodyPr/>
          <a:lstStyle/>
          <a:p>
            <a:fld id="{B6F15528-21DE-4FAA-801E-634DDDAF4B2B}" type="slidenum">
              <a:rPr lang="en-US" smtClean="0"/>
              <a:pPr/>
              <a:t>137</a:t>
            </a:fld>
            <a:endParaRPr lang="en-US"/>
          </a:p>
        </p:txBody>
      </p:sp>
      <p:sp>
        <p:nvSpPr>
          <p:cNvPr id="5" name="Date Placeholder 4">
            <a:extLst>
              <a:ext uri="{FF2B5EF4-FFF2-40B4-BE49-F238E27FC236}">
                <a16:creationId xmlns:a16="http://schemas.microsoft.com/office/drawing/2014/main" id="{688C96B0-2501-54EA-9DA2-8ED09DC74B4E}"/>
              </a:ext>
            </a:extLst>
          </p:cNvPr>
          <p:cNvSpPr>
            <a:spLocks noGrp="1"/>
          </p:cNvSpPr>
          <p:nvPr>
            <p:ph type="dt" sz="half" idx="10"/>
          </p:nvPr>
        </p:nvSpPr>
        <p:spPr/>
        <p:txBody>
          <a:bodyPr/>
          <a:lstStyle/>
          <a:p>
            <a:fld id="{630C7C72-ADF5-4242-ADDA-63B704571686}" type="datetime1">
              <a:rPr lang="en-US" smtClean="0"/>
              <a:t>3/27/2024</a:t>
            </a:fld>
            <a:endParaRPr lang="en-US"/>
          </a:p>
        </p:txBody>
      </p:sp>
      <p:sp>
        <p:nvSpPr>
          <p:cNvPr id="6" name="Footer Placeholder 5">
            <a:extLst>
              <a:ext uri="{FF2B5EF4-FFF2-40B4-BE49-F238E27FC236}">
                <a16:creationId xmlns:a16="http://schemas.microsoft.com/office/drawing/2014/main" id="{9AD107AD-FD43-3D89-394A-6E19BCD5DF85}"/>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1789697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ECBD-113C-B769-5814-48AB40D027FC}"/>
              </a:ext>
            </a:extLst>
          </p:cNvPr>
          <p:cNvSpPr>
            <a:spLocks noGrp="1"/>
          </p:cNvSpPr>
          <p:nvPr>
            <p:ph type="title"/>
          </p:nvPr>
        </p:nvSpPr>
        <p:spPr/>
        <p:txBody>
          <a:bodyPr vert="horz" lIns="91440" tIns="45720" rIns="91440" bIns="45720" rtlCol="0" anchor="ctr">
            <a:normAutofit fontScale="90000"/>
          </a:bodyPr>
          <a:lstStyle/>
          <a:p>
            <a:pPr algn="l">
              <a:spcBef>
                <a:spcPct val="20000"/>
              </a:spcBef>
            </a:pPr>
            <a:r>
              <a:rPr lang="en-IN" sz="3600" b="1" dirty="0">
                <a:latin typeface="+mn-lt"/>
                <a:ea typeface="+mn-ea"/>
                <a:cs typeface="+mn-cs"/>
              </a:rPr>
              <a:t>Future Direction of Image Segmentation</a:t>
            </a:r>
            <a:br>
              <a:rPr lang="en-IN" sz="3600" b="1" dirty="0">
                <a:latin typeface="+mn-lt"/>
                <a:ea typeface="+mn-ea"/>
                <a:cs typeface="+mn-cs"/>
              </a:rPr>
            </a:br>
            <a:endParaRPr lang="en-IN" sz="3600" b="1" dirty="0">
              <a:latin typeface="+mn-lt"/>
              <a:ea typeface="+mn-ea"/>
              <a:cs typeface="+mn-cs"/>
            </a:endParaRPr>
          </a:p>
        </p:txBody>
      </p:sp>
      <p:sp>
        <p:nvSpPr>
          <p:cNvPr id="4" name="Slide Number Placeholder 3">
            <a:extLst>
              <a:ext uri="{FF2B5EF4-FFF2-40B4-BE49-F238E27FC236}">
                <a16:creationId xmlns:a16="http://schemas.microsoft.com/office/drawing/2014/main" id="{E024ECD6-F2BC-2FD6-5356-83B88220AE16}"/>
              </a:ext>
            </a:extLst>
          </p:cNvPr>
          <p:cNvSpPr>
            <a:spLocks noGrp="1"/>
          </p:cNvSpPr>
          <p:nvPr>
            <p:ph type="sldNum" sz="quarter" idx="12"/>
          </p:nvPr>
        </p:nvSpPr>
        <p:spPr/>
        <p:txBody>
          <a:bodyPr/>
          <a:lstStyle/>
          <a:p>
            <a:fld id="{B6F15528-21DE-4FAA-801E-634DDDAF4B2B}" type="slidenum">
              <a:rPr lang="en-US" smtClean="0"/>
              <a:pPr/>
              <a:t>138</a:t>
            </a:fld>
            <a:endParaRPr lang="en-US"/>
          </a:p>
        </p:txBody>
      </p:sp>
      <p:sp>
        <p:nvSpPr>
          <p:cNvPr id="5" name="Date Placeholder 4">
            <a:extLst>
              <a:ext uri="{FF2B5EF4-FFF2-40B4-BE49-F238E27FC236}">
                <a16:creationId xmlns:a16="http://schemas.microsoft.com/office/drawing/2014/main" id="{BAC6DB48-3E1A-FE92-AA20-77E91F0E1E1F}"/>
              </a:ext>
            </a:extLst>
          </p:cNvPr>
          <p:cNvSpPr>
            <a:spLocks noGrp="1"/>
          </p:cNvSpPr>
          <p:nvPr>
            <p:ph type="dt" sz="half" idx="10"/>
          </p:nvPr>
        </p:nvSpPr>
        <p:spPr/>
        <p:txBody>
          <a:bodyPr/>
          <a:lstStyle/>
          <a:p>
            <a:fld id="{4020B5D1-6CAD-4AE5-92E7-908DC5BA80F7}" type="datetime1">
              <a:rPr lang="en-US" smtClean="0"/>
              <a:t>3/27/2024</a:t>
            </a:fld>
            <a:endParaRPr lang="en-US"/>
          </a:p>
        </p:txBody>
      </p:sp>
      <p:sp>
        <p:nvSpPr>
          <p:cNvPr id="6" name="Footer Placeholder 5">
            <a:extLst>
              <a:ext uri="{FF2B5EF4-FFF2-40B4-BE49-F238E27FC236}">
                <a16:creationId xmlns:a16="http://schemas.microsoft.com/office/drawing/2014/main" id="{7DF51B93-E534-087E-574E-27A495DFAA27}"/>
              </a:ext>
            </a:extLst>
          </p:cNvPr>
          <p:cNvSpPr>
            <a:spLocks noGrp="1"/>
          </p:cNvSpPr>
          <p:nvPr>
            <p:ph type="ftr" sz="quarter" idx="11"/>
          </p:nvPr>
        </p:nvSpPr>
        <p:spPr/>
        <p:txBody>
          <a:bodyPr/>
          <a:lstStyle/>
          <a:p>
            <a:r>
              <a:rPr lang="it-IT"/>
              <a:t>Dr. N. Subhash Chandra, Professor, CVRCE</a:t>
            </a:r>
            <a:endParaRPr lang="en-US"/>
          </a:p>
        </p:txBody>
      </p:sp>
      <p:sp>
        <p:nvSpPr>
          <p:cNvPr id="8" name="Content Placeholder 7">
            <a:extLst>
              <a:ext uri="{FF2B5EF4-FFF2-40B4-BE49-F238E27FC236}">
                <a16:creationId xmlns:a16="http://schemas.microsoft.com/office/drawing/2014/main" id="{BDA487C3-3DC7-E7D3-4B1E-8C81537129DE}"/>
              </a:ext>
            </a:extLst>
          </p:cNvPr>
          <p:cNvSpPr>
            <a:spLocks noGrp="1"/>
          </p:cNvSpPr>
          <p:nvPr>
            <p:ph idx="1"/>
          </p:nvPr>
        </p:nvSpPr>
        <p:spPr>
          <a:xfrm>
            <a:off x="609600" y="1166018"/>
            <a:ext cx="10972800" cy="4525963"/>
          </a:xfrm>
        </p:spPr>
        <p:txBody>
          <a:bodyPr>
            <a:normAutofit fontScale="92500" lnSpcReduction="10000"/>
          </a:bodyPr>
          <a:lstStyle/>
          <a:p>
            <a:pPr algn="just">
              <a:buFont typeface="Arial" panose="020B0604020202020204" pitchFamily="34" charset="0"/>
              <a:buChar char="•"/>
            </a:pPr>
            <a:r>
              <a:rPr lang="en-GB" b="1" i="0" dirty="0">
                <a:solidFill>
                  <a:srgbClr val="292929"/>
                </a:solidFill>
                <a:effectLst/>
                <a:latin typeface="Inter"/>
              </a:rPr>
              <a:t>Incorporating additional data sources</a:t>
            </a:r>
            <a:r>
              <a:rPr lang="en-GB" b="0" i="0" dirty="0">
                <a:solidFill>
                  <a:srgbClr val="292929"/>
                </a:solidFill>
                <a:effectLst/>
                <a:latin typeface="Inter"/>
              </a:rPr>
              <a:t>: One approach to improving segmentation accuracy is incorporating additional data sources beyond the raw image data. For example, depth information can provide valuable cues for object boundaries and segmentation, particularly in complex scenes with occlusions and clutter.</a:t>
            </a:r>
          </a:p>
          <a:p>
            <a:pPr algn="just">
              <a:buFont typeface="Arial" panose="020B0604020202020204" pitchFamily="34" charset="0"/>
              <a:buChar char="•"/>
            </a:pPr>
            <a:r>
              <a:rPr lang="en-GB" b="1" i="0" dirty="0">
                <a:solidFill>
                  <a:srgbClr val="292929"/>
                </a:solidFill>
                <a:effectLst/>
                <a:latin typeface="Inter"/>
              </a:rPr>
              <a:t>Developing new segmentation algorithms</a:t>
            </a:r>
            <a:r>
              <a:rPr lang="en-GB" b="0" i="0" dirty="0">
                <a:solidFill>
                  <a:srgbClr val="292929"/>
                </a:solidFill>
                <a:effectLst/>
                <a:latin typeface="Inter"/>
              </a:rPr>
              <a:t>: Researchers continuously develop new algorithms for image segmentation that can improve accuracy. For example, some recent approaches use adversarial training or Reinforcement learning to refine segmentation results.</a:t>
            </a:r>
          </a:p>
          <a:p>
            <a:endParaRPr lang="en-IN" dirty="0"/>
          </a:p>
        </p:txBody>
      </p:sp>
    </p:spTree>
    <p:extLst>
      <p:ext uri="{BB962C8B-B14F-4D97-AF65-F5344CB8AC3E}">
        <p14:creationId xmlns:p14="http://schemas.microsoft.com/office/powerpoint/2010/main" val="4551996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EAD5-D693-026E-7821-AF47DBDE5A47}"/>
              </a:ext>
            </a:extLst>
          </p:cNvPr>
          <p:cNvSpPr>
            <a:spLocks noGrp="1"/>
          </p:cNvSpPr>
          <p:nvPr>
            <p:ph type="title"/>
          </p:nvPr>
        </p:nvSpPr>
        <p:spPr>
          <a:xfrm>
            <a:off x="609600" y="-76200"/>
            <a:ext cx="10972800" cy="1143000"/>
          </a:xfrm>
        </p:spPr>
        <p:txBody>
          <a:bodyPr vert="horz" lIns="91440" tIns="45720" rIns="91440" bIns="45720" rtlCol="0" anchor="ctr">
            <a:normAutofit/>
          </a:bodyPr>
          <a:lstStyle/>
          <a:p>
            <a:pPr algn="l">
              <a:spcBef>
                <a:spcPct val="20000"/>
              </a:spcBef>
            </a:pPr>
            <a:r>
              <a:rPr lang="en-GB" sz="3600" b="1" dirty="0">
                <a:latin typeface="+mn-lt"/>
                <a:ea typeface="+mn-ea"/>
                <a:cs typeface="+mn-cs"/>
              </a:rPr>
              <a:t>Improvement in segmentation accuracy</a:t>
            </a:r>
            <a:endParaRPr lang="en-IN" sz="3600" b="1" dirty="0">
              <a:latin typeface="+mn-lt"/>
              <a:ea typeface="+mn-ea"/>
              <a:cs typeface="+mn-cs"/>
            </a:endParaRPr>
          </a:p>
        </p:txBody>
      </p:sp>
      <p:sp>
        <p:nvSpPr>
          <p:cNvPr id="3" name="Content Placeholder 2">
            <a:extLst>
              <a:ext uri="{FF2B5EF4-FFF2-40B4-BE49-F238E27FC236}">
                <a16:creationId xmlns:a16="http://schemas.microsoft.com/office/drawing/2014/main" id="{0CCFE081-F791-9601-4BEE-39A6AC9F8BDB}"/>
              </a:ext>
            </a:extLst>
          </p:cNvPr>
          <p:cNvSpPr>
            <a:spLocks noGrp="1"/>
          </p:cNvSpPr>
          <p:nvPr>
            <p:ph idx="1"/>
          </p:nvPr>
        </p:nvSpPr>
        <p:spPr>
          <a:xfrm>
            <a:off x="609600" y="1066801"/>
            <a:ext cx="10972800" cy="5059364"/>
          </a:xfrm>
        </p:spPr>
        <p:txBody>
          <a:bodyPr>
            <a:normAutofit fontScale="92500" lnSpcReduction="20000"/>
          </a:bodyPr>
          <a:lstStyle/>
          <a:p>
            <a:pPr algn="just"/>
            <a:r>
              <a:rPr lang="en-GB" b="0" i="0" dirty="0">
                <a:solidFill>
                  <a:srgbClr val="292929"/>
                </a:solidFill>
                <a:effectLst/>
                <a:latin typeface="Inter"/>
              </a:rPr>
              <a:t>Improving segmentation accuracy is one of the main goals of researchers in the field of computer vision. </a:t>
            </a:r>
          </a:p>
          <a:p>
            <a:pPr algn="just">
              <a:buFont typeface="Arial" panose="020B0604020202020204" pitchFamily="34" charset="0"/>
              <a:buChar char="•"/>
            </a:pPr>
            <a:r>
              <a:rPr lang="en-GB" b="1" i="0" dirty="0">
                <a:solidFill>
                  <a:srgbClr val="292929"/>
                </a:solidFill>
                <a:effectLst/>
                <a:latin typeface="Inter"/>
              </a:rPr>
              <a:t>Improving annotation quality</a:t>
            </a:r>
            <a:r>
              <a:rPr lang="en-GB" b="0" i="0" dirty="0">
                <a:solidFill>
                  <a:srgbClr val="292929"/>
                </a:solidFill>
                <a:effectLst/>
                <a:latin typeface="Inter"/>
              </a:rPr>
              <a:t>: The quality of the ground truth annotations used to train segmentation algorithms is essential to achieving high accuracy. Researchers are working to improve annotation quality through various means, including incorporating expert knowledge and utilizing crowdsourcing platforms.</a:t>
            </a:r>
          </a:p>
          <a:p>
            <a:pPr algn="just">
              <a:buFont typeface="Arial" panose="020B0604020202020204" pitchFamily="34" charset="0"/>
              <a:buChar char="•"/>
            </a:pPr>
            <a:r>
              <a:rPr lang="en-GB" b="1" i="0" dirty="0">
                <a:solidFill>
                  <a:srgbClr val="292929"/>
                </a:solidFill>
                <a:effectLst/>
                <a:latin typeface="Inter"/>
              </a:rPr>
              <a:t>Refining evaluation metrics</a:t>
            </a:r>
            <a:r>
              <a:rPr lang="en-GB" b="0" i="0" dirty="0">
                <a:solidFill>
                  <a:srgbClr val="292929"/>
                </a:solidFill>
                <a:effectLst/>
                <a:latin typeface="Inter"/>
              </a:rPr>
              <a:t>: Evaluation metrics play a crucial role in measuring the accuracy of segmentation algorithms. Researchers are exploring new evaluation metrics beyond the traditional Dice coefficient and Jaccard index, such as the Boundary F1 score, which can better capture the quality of object boundaries.</a:t>
            </a:r>
          </a:p>
          <a:p>
            <a:pPr algn="just"/>
            <a:endParaRPr lang="en-GB" b="0" i="0" dirty="0">
              <a:solidFill>
                <a:srgbClr val="292929"/>
              </a:solidFill>
              <a:effectLst/>
              <a:latin typeface="Inter"/>
            </a:endParaRPr>
          </a:p>
          <a:p>
            <a:pPr algn="just"/>
            <a:endParaRPr lang="en-IN" dirty="0"/>
          </a:p>
        </p:txBody>
      </p:sp>
      <p:sp>
        <p:nvSpPr>
          <p:cNvPr id="4" name="Slide Number Placeholder 3">
            <a:extLst>
              <a:ext uri="{FF2B5EF4-FFF2-40B4-BE49-F238E27FC236}">
                <a16:creationId xmlns:a16="http://schemas.microsoft.com/office/drawing/2014/main" id="{18FE5300-6F44-37F6-CF2B-DFDDA9514A65}"/>
              </a:ext>
            </a:extLst>
          </p:cNvPr>
          <p:cNvSpPr>
            <a:spLocks noGrp="1"/>
          </p:cNvSpPr>
          <p:nvPr>
            <p:ph type="sldNum" sz="quarter" idx="12"/>
          </p:nvPr>
        </p:nvSpPr>
        <p:spPr/>
        <p:txBody>
          <a:bodyPr/>
          <a:lstStyle/>
          <a:p>
            <a:fld id="{B6F15528-21DE-4FAA-801E-634DDDAF4B2B}" type="slidenum">
              <a:rPr lang="en-US" smtClean="0"/>
              <a:pPr/>
              <a:t>139</a:t>
            </a:fld>
            <a:endParaRPr lang="en-US"/>
          </a:p>
        </p:txBody>
      </p:sp>
      <p:sp>
        <p:nvSpPr>
          <p:cNvPr id="5" name="Date Placeholder 4">
            <a:extLst>
              <a:ext uri="{FF2B5EF4-FFF2-40B4-BE49-F238E27FC236}">
                <a16:creationId xmlns:a16="http://schemas.microsoft.com/office/drawing/2014/main" id="{6474266C-B36C-8921-5717-86776C3F7D32}"/>
              </a:ext>
            </a:extLst>
          </p:cNvPr>
          <p:cNvSpPr>
            <a:spLocks noGrp="1"/>
          </p:cNvSpPr>
          <p:nvPr>
            <p:ph type="dt" sz="half" idx="10"/>
          </p:nvPr>
        </p:nvSpPr>
        <p:spPr/>
        <p:txBody>
          <a:bodyPr/>
          <a:lstStyle/>
          <a:p>
            <a:fld id="{1FE142D4-89C8-42E1-BAB7-525F4E26AC38}" type="datetime1">
              <a:rPr lang="en-US" smtClean="0"/>
              <a:t>3/27/2024</a:t>
            </a:fld>
            <a:endParaRPr lang="en-US"/>
          </a:p>
        </p:txBody>
      </p:sp>
      <p:sp>
        <p:nvSpPr>
          <p:cNvPr id="6" name="Footer Placeholder 5">
            <a:extLst>
              <a:ext uri="{FF2B5EF4-FFF2-40B4-BE49-F238E27FC236}">
                <a16:creationId xmlns:a16="http://schemas.microsoft.com/office/drawing/2014/main" id="{B7711BD1-2845-FA7B-6204-1F2ED9C44639}"/>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903129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50CC2-291D-D2E2-EDA7-9762DF2BACB3}"/>
              </a:ext>
            </a:extLst>
          </p:cNvPr>
          <p:cNvSpPr>
            <a:spLocks noGrp="1"/>
          </p:cNvSpPr>
          <p:nvPr>
            <p:ph idx="1"/>
          </p:nvPr>
        </p:nvSpPr>
        <p:spPr>
          <a:xfrm>
            <a:off x="609600" y="685800"/>
            <a:ext cx="4953000" cy="5562600"/>
          </a:xfrm>
        </p:spPr>
        <p:txBody>
          <a:bodyPr>
            <a:normAutofit fontScale="55000" lnSpcReduction="20000"/>
          </a:bodyPr>
          <a:lstStyle/>
          <a:p>
            <a:pPr marL="0" marR="297815" indent="0" algn="just">
              <a:lnSpc>
                <a:spcPct val="121000"/>
              </a:lnSpc>
              <a:spcBef>
                <a:spcPts val="675"/>
              </a:spcBef>
              <a:spcAft>
                <a:spcPts val="0"/>
              </a:spcAft>
              <a:buNone/>
            </a:pPr>
            <a:r>
              <a:rPr lang="en-US" sz="5000" b="1" dirty="0">
                <a:effectLst/>
                <a:latin typeface="Times New Roman" panose="02020603050405020304" pitchFamily="18" charset="0"/>
                <a:ea typeface="Arial MT"/>
                <a:cs typeface="Arial MT"/>
              </a:rPr>
              <a:t>Panoptic segmentation </a:t>
            </a:r>
          </a:p>
          <a:p>
            <a:pPr marL="304165" marR="297815" algn="just">
              <a:lnSpc>
                <a:spcPct val="121000"/>
              </a:lnSpc>
              <a:spcBef>
                <a:spcPts val="675"/>
              </a:spcBef>
              <a:spcAft>
                <a:spcPts val="0"/>
              </a:spcAft>
            </a:pPr>
            <a:r>
              <a:rPr lang="en-US" sz="5000" b="1" dirty="0">
                <a:latin typeface="Times New Roman" panose="02020603050405020304" pitchFamily="18" charset="0"/>
                <a:ea typeface="Arial MT"/>
                <a:cs typeface="Arial MT"/>
              </a:rPr>
              <a:t>It </a:t>
            </a:r>
            <a:r>
              <a:rPr lang="en-US" sz="5000" dirty="0">
                <a:effectLst/>
                <a:latin typeface="Times New Roman" panose="02020603050405020304" pitchFamily="18" charset="0"/>
                <a:ea typeface="Arial MT"/>
                <a:cs typeface="Arial MT"/>
              </a:rPr>
              <a:t>is a combination of semantic and instance segmentation. </a:t>
            </a:r>
            <a:endParaRPr lang="en-IN" sz="5000" dirty="0">
              <a:effectLst/>
              <a:latin typeface="Arial MT"/>
              <a:ea typeface="Arial MT"/>
              <a:cs typeface="Arial MT"/>
            </a:endParaRPr>
          </a:p>
          <a:p>
            <a:pPr marL="304165" marR="297815" algn="just">
              <a:lnSpc>
                <a:spcPct val="121000"/>
              </a:lnSpc>
              <a:spcBef>
                <a:spcPts val="675"/>
              </a:spcBef>
              <a:spcAft>
                <a:spcPts val="0"/>
              </a:spcAft>
            </a:pPr>
            <a:r>
              <a:rPr lang="en-US" sz="5000" dirty="0">
                <a:effectLst/>
                <a:latin typeface="Times New Roman" panose="02020603050405020304" pitchFamily="18" charset="0"/>
                <a:ea typeface="Arial MT"/>
                <a:cs typeface="Arial MT"/>
              </a:rPr>
              <a:t>It involves labelling each pixel with a class label and identifying each object instance in the</a:t>
            </a:r>
            <a:r>
              <a:rPr lang="en-US" sz="5000" spc="-20" dirty="0">
                <a:effectLst/>
                <a:latin typeface="Times New Roman" panose="02020603050405020304" pitchFamily="18" charset="0"/>
                <a:ea typeface="Arial MT"/>
                <a:cs typeface="Arial MT"/>
              </a:rPr>
              <a:t> </a:t>
            </a:r>
            <a:r>
              <a:rPr lang="en-US" sz="5000" dirty="0">
                <a:effectLst/>
                <a:latin typeface="Times New Roman" panose="02020603050405020304" pitchFamily="18" charset="0"/>
                <a:ea typeface="Arial MT"/>
                <a:cs typeface="Arial MT"/>
              </a:rPr>
              <a:t>image.</a:t>
            </a:r>
            <a:r>
              <a:rPr lang="en-US" sz="5000" spc="-20" dirty="0">
                <a:effectLst/>
                <a:latin typeface="Times New Roman" panose="02020603050405020304" pitchFamily="18" charset="0"/>
                <a:ea typeface="Arial MT"/>
                <a:cs typeface="Arial MT"/>
              </a:rPr>
              <a:t> </a:t>
            </a:r>
            <a:endParaRPr lang="en-IN" sz="5000" dirty="0">
              <a:effectLst/>
              <a:latin typeface="Arial MT"/>
              <a:ea typeface="Arial MT"/>
              <a:cs typeface="Arial MT"/>
            </a:endParaRPr>
          </a:p>
          <a:p>
            <a:pPr marL="304165" marR="297815" algn="just">
              <a:lnSpc>
                <a:spcPct val="121000"/>
              </a:lnSpc>
              <a:spcBef>
                <a:spcPts val="675"/>
              </a:spcBef>
              <a:spcAft>
                <a:spcPts val="0"/>
              </a:spcAft>
            </a:pPr>
            <a:r>
              <a:rPr lang="en-US" sz="5000" dirty="0">
                <a:effectLst/>
                <a:latin typeface="Times New Roman" panose="02020603050405020304" pitchFamily="18" charset="0"/>
                <a:ea typeface="Arial MT"/>
                <a:cs typeface="Arial MT"/>
              </a:rPr>
              <a:t>It is useful to detect and interact with different objects in its environment, like an autonomous robot.</a:t>
            </a:r>
            <a:endParaRPr lang="en-IN" sz="5000" dirty="0">
              <a:effectLst/>
              <a:latin typeface="Arial MT"/>
              <a:ea typeface="Arial MT"/>
              <a:cs typeface="Arial MT"/>
            </a:endParaRPr>
          </a:p>
          <a:p>
            <a:endParaRPr lang="en-IN" dirty="0"/>
          </a:p>
        </p:txBody>
      </p:sp>
      <p:sp>
        <p:nvSpPr>
          <p:cNvPr id="4" name="Slide Number Placeholder 3">
            <a:extLst>
              <a:ext uri="{FF2B5EF4-FFF2-40B4-BE49-F238E27FC236}">
                <a16:creationId xmlns:a16="http://schemas.microsoft.com/office/drawing/2014/main" id="{D429FC80-3CE5-11F0-5212-FA45C5BDB046}"/>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5" name="image5.png">
            <a:extLst>
              <a:ext uri="{FF2B5EF4-FFF2-40B4-BE49-F238E27FC236}">
                <a16:creationId xmlns:a16="http://schemas.microsoft.com/office/drawing/2014/main" id="{F7013D22-E385-DF09-63DD-E42AF65FE585}"/>
              </a:ext>
            </a:extLst>
          </p:cNvPr>
          <p:cNvPicPr>
            <a:picLocks noChangeAspect="1"/>
          </p:cNvPicPr>
          <p:nvPr/>
        </p:nvPicPr>
        <p:blipFill rotWithShape="1">
          <a:blip r:embed="rId2" cstate="print"/>
          <a:srcRect b="12589"/>
          <a:stretch/>
        </p:blipFill>
        <p:spPr bwMode="auto">
          <a:xfrm>
            <a:off x="6172201" y="546100"/>
            <a:ext cx="5410200" cy="5842000"/>
          </a:xfrm>
          <a:prstGeom prst="rect">
            <a:avLst/>
          </a:prstGeom>
          <a:ln>
            <a:noFill/>
          </a:ln>
          <a:extLst>
            <a:ext uri="{53640926-AAD7-44D8-BBD7-CCE9431645EC}">
              <a14:shadowObscured xmlns:a14="http://schemas.microsoft.com/office/drawing/2010/main"/>
            </a:ext>
          </a:extLst>
        </p:spPr>
      </p:pic>
      <p:sp>
        <p:nvSpPr>
          <p:cNvPr id="2" name="Date Placeholder 1">
            <a:extLst>
              <a:ext uri="{FF2B5EF4-FFF2-40B4-BE49-F238E27FC236}">
                <a16:creationId xmlns:a16="http://schemas.microsoft.com/office/drawing/2014/main" id="{04F5D474-0658-099D-739F-49DD697F45E6}"/>
              </a:ext>
            </a:extLst>
          </p:cNvPr>
          <p:cNvSpPr>
            <a:spLocks noGrp="1"/>
          </p:cNvSpPr>
          <p:nvPr>
            <p:ph type="dt" sz="half" idx="10"/>
          </p:nvPr>
        </p:nvSpPr>
        <p:spPr/>
        <p:txBody>
          <a:bodyPr/>
          <a:lstStyle/>
          <a:p>
            <a:fld id="{150ACE74-2F8C-4289-B53F-B886B0312A73}" type="datetime1">
              <a:rPr lang="en-US" smtClean="0"/>
              <a:t>3/27/2024</a:t>
            </a:fld>
            <a:endParaRPr lang="en-US"/>
          </a:p>
        </p:txBody>
      </p:sp>
      <p:sp>
        <p:nvSpPr>
          <p:cNvPr id="6" name="Footer Placeholder 5">
            <a:extLst>
              <a:ext uri="{FF2B5EF4-FFF2-40B4-BE49-F238E27FC236}">
                <a16:creationId xmlns:a16="http://schemas.microsoft.com/office/drawing/2014/main" id="{EC48945D-1761-7711-B0BA-B0ADB48765AD}"/>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3205682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6E3C6-734C-3D93-500B-B6DE51A6E1DB}"/>
              </a:ext>
            </a:extLst>
          </p:cNvPr>
          <p:cNvSpPr>
            <a:spLocks noGrp="1"/>
          </p:cNvSpPr>
          <p:nvPr>
            <p:ph type="title"/>
          </p:nvPr>
        </p:nvSpPr>
        <p:spPr>
          <a:xfrm>
            <a:off x="228600" y="116646"/>
            <a:ext cx="10972800" cy="1143000"/>
          </a:xfrm>
        </p:spPr>
        <p:txBody>
          <a:bodyPr vert="horz" lIns="91440" tIns="45720" rIns="91440" bIns="45720" rtlCol="0" anchor="ctr">
            <a:normAutofit/>
          </a:bodyPr>
          <a:lstStyle/>
          <a:p>
            <a:pPr algn="l">
              <a:spcBef>
                <a:spcPct val="20000"/>
              </a:spcBef>
            </a:pPr>
            <a:r>
              <a:rPr lang="en-GB" sz="3600" b="1" dirty="0">
                <a:latin typeface="+mn-lt"/>
                <a:ea typeface="+mn-ea"/>
                <a:cs typeface="+mn-cs"/>
              </a:rPr>
              <a:t>Integrate Deep Learning with Traditional Techniques</a:t>
            </a:r>
            <a:endParaRPr lang="en-IN" sz="3600" b="1" dirty="0">
              <a:latin typeface="+mn-lt"/>
              <a:ea typeface="+mn-ea"/>
              <a:cs typeface="+mn-cs"/>
            </a:endParaRPr>
          </a:p>
        </p:txBody>
      </p:sp>
      <p:sp>
        <p:nvSpPr>
          <p:cNvPr id="3" name="Content Placeholder 2">
            <a:extLst>
              <a:ext uri="{FF2B5EF4-FFF2-40B4-BE49-F238E27FC236}">
                <a16:creationId xmlns:a16="http://schemas.microsoft.com/office/drawing/2014/main" id="{31B52257-6936-BA61-E6EE-49E42B42001F}"/>
              </a:ext>
            </a:extLst>
          </p:cNvPr>
          <p:cNvSpPr>
            <a:spLocks noGrp="1"/>
          </p:cNvSpPr>
          <p:nvPr>
            <p:ph idx="1"/>
          </p:nvPr>
        </p:nvSpPr>
        <p:spPr/>
        <p:txBody>
          <a:bodyPr>
            <a:normAutofit fontScale="92500"/>
          </a:bodyPr>
          <a:lstStyle/>
          <a:p>
            <a:pPr algn="just">
              <a:buFont typeface="Arial" panose="020B0604020202020204" pitchFamily="34" charset="0"/>
              <a:buChar char="•"/>
            </a:pPr>
            <a:r>
              <a:rPr lang="en-GB" b="1" i="0" dirty="0">
                <a:solidFill>
                  <a:srgbClr val="292929"/>
                </a:solidFill>
                <a:effectLst/>
                <a:latin typeface="Inter"/>
              </a:rPr>
              <a:t>Hybrid models</a:t>
            </a:r>
            <a:r>
              <a:rPr lang="en-GB" b="0" i="0" dirty="0">
                <a:solidFill>
                  <a:srgbClr val="292929"/>
                </a:solidFill>
                <a:effectLst/>
                <a:latin typeface="Inter"/>
              </a:rPr>
              <a:t>: Researchers are </a:t>
            </a:r>
            <a:r>
              <a:rPr lang="en-GB" b="1" i="0" dirty="0">
                <a:solidFill>
                  <a:srgbClr val="5658C3"/>
                </a:solidFill>
                <a:effectLst/>
                <a:latin typeface="Inter"/>
                <a:hlinkClick r:id="rId2"/>
              </a:rPr>
              <a:t>developing hybrid models</a:t>
            </a:r>
            <a:r>
              <a:rPr lang="en-GB" b="0" i="0" dirty="0">
                <a:solidFill>
                  <a:srgbClr val="292929"/>
                </a:solidFill>
                <a:effectLst/>
                <a:latin typeface="Inter"/>
              </a:rPr>
              <a:t> that combine deep learning with traditional techniques. For example, some approaches use clustering or thresholding to initialize deep learning models or post-process segmentation results.</a:t>
            </a:r>
          </a:p>
          <a:p>
            <a:pPr algn="just">
              <a:buFont typeface="Arial" panose="020B0604020202020204" pitchFamily="34" charset="0"/>
              <a:buChar char="•"/>
            </a:pPr>
            <a:r>
              <a:rPr lang="en-GB" b="1" i="0" dirty="0">
                <a:solidFill>
                  <a:srgbClr val="292929"/>
                </a:solidFill>
                <a:effectLst/>
                <a:latin typeface="Inter"/>
              </a:rPr>
              <a:t>Multi-stage approaches</a:t>
            </a:r>
            <a:r>
              <a:rPr lang="en-GB" b="0" i="0" dirty="0">
                <a:solidFill>
                  <a:srgbClr val="292929"/>
                </a:solidFill>
                <a:effectLst/>
                <a:latin typeface="Inter"/>
              </a:rPr>
              <a:t>: Multi-stage approaches involve using deep learning for initial segmentation and then refining the results using traditional techniques. For example, some approaches use </a:t>
            </a:r>
            <a:r>
              <a:rPr lang="en-GB" b="1" i="0" dirty="0">
                <a:solidFill>
                  <a:srgbClr val="5658C3"/>
                </a:solidFill>
                <a:effectLst/>
                <a:latin typeface="Inter"/>
                <a:hlinkClick r:id="rId3"/>
              </a:rPr>
              <a:t>morphological operations</a:t>
            </a:r>
            <a:r>
              <a:rPr lang="en-GB" b="0" i="0" dirty="0">
                <a:solidFill>
                  <a:srgbClr val="292929"/>
                </a:solidFill>
                <a:effectLst/>
                <a:latin typeface="Inter"/>
              </a:rPr>
              <a:t> to smooth and refine segmentation results.</a:t>
            </a:r>
          </a:p>
          <a:p>
            <a:pPr algn="just"/>
            <a:endParaRPr lang="en-IN" dirty="0"/>
          </a:p>
        </p:txBody>
      </p:sp>
      <p:sp>
        <p:nvSpPr>
          <p:cNvPr id="4" name="Slide Number Placeholder 3">
            <a:extLst>
              <a:ext uri="{FF2B5EF4-FFF2-40B4-BE49-F238E27FC236}">
                <a16:creationId xmlns:a16="http://schemas.microsoft.com/office/drawing/2014/main" id="{0093BBB4-157D-82E7-DBE7-7A0D220B50ED}"/>
              </a:ext>
            </a:extLst>
          </p:cNvPr>
          <p:cNvSpPr>
            <a:spLocks noGrp="1"/>
          </p:cNvSpPr>
          <p:nvPr>
            <p:ph type="sldNum" sz="quarter" idx="12"/>
          </p:nvPr>
        </p:nvSpPr>
        <p:spPr/>
        <p:txBody>
          <a:bodyPr/>
          <a:lstStyle/>
          <a:p>
            <a:fld id="{B6F15528-21DE-4FAA-801E-634DDDAF4B2B}" type="slidenum">
              <a:rPr lang="en-US" smtClean="0"/>
              <a:pPr/>
              <a:t>140</a:t>
            </a:fld>
            <a:endParaRPr lang="en-US"/>
          </a:p>
        </p:txBody>
      </p:sp>
      <p:sp>
        <p:nvSpPr>
          <p:cNvPr id="5" name="Date Placeholder 4">
            <a:extLst>
              <a:ext uri="{FF2B5EF4-FFF2-40B4-BE49-F238E27FC236}">
                <a16:creationId xmlns:a16="http://schemas.microsoft.com/office/drawing/2014/main" id="{B5B82DB9-0AC7-5F11-A9A6-265765412767}"/>
              </a:ext>
            </a:extLst>
          </p:cNvPr>
          <p:cNvSpPr>
            <a:spLocks noGrp="1"/>
          </p:cNvSpPr>
          <p:nvPr>
            <p:ph type="dt" sz="half" idx="10"/>
          </p:nvPr>
        </p:nvSpPr>
        <p:spPr/>
        <p:txBody>
          <a:bodyPr/>
          <a:lstStyle/>
          <a:p>
            <a:fld id="{E180A903-D768-4663-9C96-0DDA6D2D3BF7}" type="datetime1">
              <a:rPr lang="en-US" smtClean="0"/>
              <a:t>3/27/2024</a:t>
            </a:fld>
            <a:endParaRPr lang="en-US"/>
          </a:p>
        </p:txBody>
      </p:sp>
      <p:sp>
        <p:nvSpPr>
          <p:cNvPr id="6" name="Footer Placeholder 5">
            <a:extLst>
              <a:ext uri="{FF2B5EF4-FFF2-40B4-BE49-F238E27FC236}">
                <a16:creationId xmlns:a16="http://schemas.microsoft.com/office/drawing/2014/main" id="{6F3CFBB1-1576-9E11-C199-A1F50DDEE589}"/>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5544977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6E3C6-734C-3D93-500B-B6DE51A6E1DB}"/>
              </a:ext>
            </a:extLst>
          </p:cNvPr>
          <p:cNvSpPr>
            <a:spLocks noGrp="1"/>
          </p:cNvSpPr>
          <p:nvPr>
            <p:ph type="title"/>
          </p:nvPr>
        </p:nvSpPr>
        <p:spPr>
          <a:xfrm>
            <a:off x="228600" y="116646"/>
            <a:ext cx="10972800" cy="1143000"/>
          </a:xfrm>
        </p:spPr>
        <p:txBody>
          <a:bodyPr vert="horz" lIns="91440" tIns="45720" rIns="91440" bIns="45720" rtlCol="0" anchor="ctr">
            <a:normAutofit/>
          </a:bodyPr>
          <a:lstStyle/>
          <a:p>
            <a:pPr algn="l">
              <a:spcBef>
                <a:spcPct val="20000"/>
              </a:spcBef>
            </a:pPr>
            <a:r>
              <a:rPr lang="en-GB" sz="3600" b="1" dirty="0">
                <a:latin typeface="+mn-lt"/>
                <a:ea typeface="+mn-ea"/>
                <a:cs typeface="+mn-cs"/>
              </a:rPr>
              <a:t>Integrate Deep Learning with Traditional Techniques</a:t>
            </a:r>
            <a:endParaRPr lang="en-IN" sz="3600" b="1" dirty="0">
              <a:latin typeface="+mn-lt"/>
              <a:ea typeface="+mn-ea"/>
              <a:cs typeface="+mn-cs"/>
            </a:endParaRPr>
          </a:p>
        </p:txBody>
      </p:sp>
      <p:sp>
        <p:nvSpPr>
          <p:cNvPr id="3" name="Content Placeholder 2">
            <a:extLst>
              <a:ext uri="{FF2B5EF4-FFF2-40B4-BE49-F238E27FC236}">
                <a16:creationId xmlns:a16="http://schemas.microsoft.com/office/drawing/2014/main" id="{31B52257-6936-BA61-E6EE-49E42B42001F}"/>
              </a:ext>
            </a:extLst>
          </p:cNvPr>
          <p:cNvSpPr>
            <a:spLocks noGrp="1"/>
          </p:cNvSpPr>
          <p:nvPr>
            <p:ph idx="1"/>
          </p:nvPr>
        </p:nvSpPr>
        <p:spPr/>
        <p:txBody>
          <a:bodyPr>
            <a:normAutofit fontScale="92500" lnSpcReduction="10000"/>
          </a:bodyPr>
          <a:lstStyle/>
          <a:p>
            <a:pPr algn="just">
              <a:buFont typeface="Arial" panose="020B0604020202020204" pitchFamily="34" charset="0"/>
              <a:buChar char="•"/>
            </a:pPr>
            <a:r>
              <a:rPr lang="en-GB" b="1" i="0" dirty="0">
                <a:solidFill>
                  <a:srgbClr val="292929"/>
                </a:solidFill>
                <a:effectLst/>
                <a:latin typeface="Inter"/>
              </a:rPr>
              <a:t>Attention-based models</a:t>
            </a:r>
            <a:r>
              <a:rPr lang="en-GB" b="0" i="0" dirty="0">
                <a:solidFill>
                  <a:srgbClr val="292929"/>
                </a:solidFill>
                <a:effectLst/>
                <a:latin typeface="Inter"/>
              </a:rPr>
              <a:t>:</a:t>
            </a:r>
            <a:r>
              <a:rPr lang="en-GB" b="1" i="0" dirty="0">
                <a:solidFill>
                  <a:srgbClr val="5658C3"/>
                </a:solidFill>
                <a:effectLst/>
                <a:latin typeface="Inter"/>
                <a:hlinkClick r:id="rId2"/>
              </a:rPr>
              <a:t> Attention-based models</a:t>
            </a:r>
            <a:r>
              <a:rPr lang="en-GB" b="0" i="0" dirty="0">
                <a:solidFill>
                  <a:srgbClr val="292929"/>
                </a:solidFill>
                <a:effectLst/>
                <a:latin typeface="Inter"/>
              </a:rPr>
              <a:t> are a type of deep learning model that incorporates traditional techniques for computing attention weights within a feature map. Attention-based models can improve accuracy by focusing on relevant image features and ignoring irrelevant ones.</a:t>
            </a:r>
          </a:p>
          <a:p>
            <a:pPr algn="just">
              <a:buFont typeface="Arial" panose="020B0604020202020204" pitchFamily="34" charset="0"/>
              <a:buChar char="•"/>
            </a:pPr>
            <a:r>
              <a:rPr lang="en-GB" b="1" i="0" dirty="0">
                <a:solidFill>
                  <a:srgbClr val="292929"/>
                </a:solidFill>
                <a:effectLst/>
                <a:latin typeface="Inter"/>
              </a:rPr>
              <a:t>Transfer learning</a:t>
            </a:r>
            <a:r>
              <a:rPr lang="en-GB" b="0" i="0" dirty="0">
                <a:solidFill>
                  <a:srgbClr val="292929"/>
                </a:solidFill>
                <a:effectLst/>
                <a:latin typeface="Inter"/>
              </a:rPr>
              <a:t>: </a:t>
            </a:r>
            <a:r>
              <a:rPr lang="en-GB" b="1" i="0" dirty="0">
                <a:solidFill>
                  <a:srgbClr val="5658C3"/>
                </a:solidFill>
                <a:effectLst/>
                <a:latin typeface="Inter"/>
                <a:hlinkClick r:id="rId3"/>
              </a:rPr>
              <a:t>Transfer learning</a:t>
            </a:r>
            <a:r>
              <a:rPr lang="en-GB" b="0" i="0" dirty="0">
                <a:solidFill>
                  <a:srgbClr val="292929"/>
                </a:solidFill>
                <a:effectLst/>
                <a:latin typeface="Inter"/>
              </a:rPr>
              <a:t> involves pretraining deep learning models on large datasets and then fine-tuning them for specific segmentation tasks. Traditional techniques such as clustering or thresholding can be used to identify relevant features for transfer learning.</a:t>
            </a:r>
          </a:p>
          <a:p>
            <a:pPr algn="just"/>
            <a:endParaRPr lang="en-IN" dirty="0"/>
          </a:p>
        </p:txBody>
      </p:sp>
      <p:sp>
        <p:nvSpPr>
          <p:cNvPr id="4" name="Slide Number Placeholder 3">
            <a:extLst>
              <a:ext uri="{FF2B5EF4-FFF2-40B4-BE49-F238E27FC236}">
                <a16:creationId xmlns:a16="http://schemas.microsoft.com/office/drawing/2014/main" id="{0093BBB4-157D-82E7-DBE7-7A0D220B50ED}"/>
              </a:ext>
            </a:extLst>
          </p:cNvPr>
          <p:cNvSpPr>
            <a:spLocks noGrp="1"/>
          </p:cNvSpPr>
          <p:nvPr>
            <p:ph type="sldNum" sz="quarter" idx="12"/>
          </p:nvPr>
        </p:nvSpPr>
        <p:spPr/>
        <p:txBody>
          <a:bodyPr/>
          <a:lstStyle/>
          <a:p>
            <a:fld id="{B6F15528-21DE-4FAA-801E-634DDDAF4B2B}" type="slidenum">
              <a:rPr lang="en-US" smtClean="0"/>
              <a:pPr/>
              <a:t>141</a:t>
            </a:fld>
            <a:endParaRPr lang="en-US"/>
          </a:p>
        </p:txBody>
      </p:sp>
      <p:sp>
        <p:nvSpPr>
          <p:cNvPr id="5" name="Date Placeholder 4">
            <a:extLst>
              <a:ext uri="{FF2B5EF4-FFF2-40B4-BE49-F238E27FC236}">
                <a16:creationId xmlns:a16="http://schemas.microsoft.com/office/drawing/2014/main" id="{B5B82DB9-0AC7-5F11-A9A6-265765412767}"/>
              </a:ext>
            </a:extLst>
          </p:cNvPr>
          <p:cNvSpPr>
            <a:spLocks noGrp="1"/>
          </p:cNvSpPr>
          <p:nvPr>
            <p:ph type="dt" sz="half" idx="10"/>
          </p:nvPr>
        </p:nvSpPr>
        <p:spPr/>
        <p:txBody>
          <a:bodyPr/>
          <a:lstStyle/>
          <a:p>
            <a:fld id="{E180A903-D768-4663-9C96-0DDA6D2D3BF7}" type="datetime1">
              <a:rPr lang="en-US" smtClean="0"/>
              <a:t>3/27/2024</a:t>
            </a:fld>
            <a:endParaRPr lang="en-US"/>
          </a:p>
        </p:txBody>
      </p:sp>
      <p:sp>
        <p:nvSpPr>
          <p:cNvPr id="6" name="Footer Placeholder 5">
            <a:extLst>
              <a:ext uri="{FF2B5EF4-FFF2-40B4-BE49-F238E27FC236}">
                <a16:creationId xmlns:a16="http://schemas.microsoft.com/office/drawing/2014/main" id="{6F3CFBB1-1576-9E11-C199-A1F50DDEE589}"/>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472143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3343-C804-4C5D-FB91-EC9660D33BF4}"/>
              </a:ext>
            </a:extLst>
          </p:cNvPr>
          <p:cNvSpPr>
            <a:spLocks noGrp="1"/>
          </p:cNvSpPr>
          <p:nvPr>
            <p:ph type="title"/>
          </p:nvPr>
        </p:nvSpPr>
        <p:spPr>
          <a:xfrm>
            <a:off x="612913" y="2438400"/>
            <a:ext cx="10972800" cy="1143000"/>
          </a:xfrm>
        </p:spPr>
        <p:txBody>
          <a:bodyPr/>
          <a:lstStyle/>
          <a:p>
            <a:r>
              <a:rPr lang="en-GB" dirty="0"/>
              <a:t>Any queries??</a:t>
            </a:r>
            <a:endParaRPr lang="en-IN" dirty="0"/>
          </a:p>
        </p:txBody>
      </p:sp>
      <p:sp>
        <p:nvSpPr>
          <p:cNvPr id="4" name="Slide Number Placeholder 3">
            <a:extLst>
              <a:ext uri="{FF2B5EF4-FFF2-40B4-BE49-F238E27FC236}">
                <a16:creationId xmlns:a16="http://schemas.microsoft.com/office/drawing/2014/main" id="{81788548-D19E-E94B-00C9-B05714238885}"/>
              </a:ext>
            </a:extLst>
          </p:cNvPr>
          <p:cNvSpPr>
            <a:spLocks noGrp="1"/>
          </p:cNvSpPr>
          <p:nvPr>
            <p:ph type="sldNum" sz="quarter" idx="12"/>
          </p:nvPr>
        </p:nvSpPr>
        <p:spPr/>
        <p:txBody>
          <a:bodyPr/>
          <a:lstStyle/>
          <a:p>
            <a:fld id="{B6F15528-21DE-4FAA-801E-634DDDAF4B2B}" type="slidenum">
              <a:rPr lang="en-US" smtClean="0"/>
              <a:pPr/>
              <a:t>142</a:t>
            </a:fld>
            <a:endParaRPr lang="en-US"/>
          </a:p>
        </p:txBody>
      </p:sp>
      <p:sp>
        <p:nvSpPr>
          <p:cNvPr id="3" name="Date Placeholder 2">
            <a:extLst>
              <a:ext uri="{FF2B5EF4-FFF2-40B4-BE49-F238E27FC236}">
                <a16:creationId xmlns:a16="http://schemas.microsoft.com/office/drawing/2014/main" id="{B20BE43B-C190-9F1B-8705-D4C8A274719F}"/>
              </a:ext>
            </a:extLst>
          </p:cNvPr>
          <p:cNvSpPr>
            <a:spLocks noGrp="1"/>
          </p:cNvSpPr>
          <p:nvPr>
            <p:ph type="dt" sz="half" idx="10"/>
          </p:nvPr>
        </p:nvSpPr>
        <p:spPr/>
        <p:txBody>
          <a:bodyPr/>
          <a:lstStyle/>
          <a:p>
            <a:fld id="{98BA99A9-F302-4AD6-A9B6-7FFDB4D07198}" type="datetime1">
              <a:rPr lang="en-US" smtClean="0"/>
              <a:t>3/27/2024</a:t>
            </a:fld>
            <a:endParaRPr lang="en-US"/>
          </a:p>
        </p:txBody>
      </p:sp>
      <p:sp>
        <p:nvSpPr>
          <p:cNvPr id="5" name="Footer Placeholder 4">
            <a:extLst>
              <a:ext uri="{FF2B5EF4-FFF2-40B4-BE49-F238E27FC236}">
                <a16:creationId xmlns:a16="http://schemas.microsoft.com/office/drawing/2014/main" id="{685F2076-D166-B7CA-B185-8BE992CA2550}"/>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916149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EEB6E-0AE7-2301-5E63-32F4A9B18C8E}"/>
              </a:ext>
            </a:extLst>
          </p:cNvPr>
          <p:cNvSpPr>
            <a:spLocks noGrp="1"/>
          </p:cNvSpPr>
          <p:nvPr>
            <p:ph type="title"/>
          </p:nvPr>
        </p:nvSpPr>
        <p:spPr>
          <a:xfrm>
            <a:off x="76200" y="100081"/>
            <a:ext cx="12115800" cy="944562"/>
          </a:xfrm>
        </p:spPr>
        <p:txBody>
          <a:bodyPr vert="horz" lIns="91440" tIns="45720" rIns="91440" bIns="45720" rtlCol="0" anchor="ctr">
            <a:normAutofit fontScale="90000"/>
          </a:bodyPr>
          <a:lstStyle/>
          <a:p>
            <a:r>
              <a:rPr lang="en-US" b="1" dirty="0"/>
              <a:t>Image Segmentation Techniques: Traditional Techniques</a:t>
            </a:r>
            <a:endParaRPr lang="en-IN" b="1" dirty="0"/>
          </a:p>
        </p:txBody>
      </p:sp>
      <p:sp>
        <p:nvSpPr>
          <p:cNvPr id="4" name="Slide Number Placeholder 3">
            <a:extLst>
              <a:ext uri="{FF2B5EF4-FFF2-40B4-BE49-F238E27FC236}">
                <a16:creationId xmlns:a16="http://schemas.microsoft.com/office/drawing/2014/main" id="{5A8D73B1-42E5-B516-E169-5A69BE7EFEC4}"/>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5" name="image6.png">
            <a:extLst>
              <a:ext uri="{FF2B5EF4-FFF2-40B4-BE49-F238E27FC236}">
                <a16:creationId xmlns:a16="http://schemas.microsoft.com/office/drawing/2014/main" id="{016D245A-666A-DFD9-F3D2-966F4789A1F7}"/>
              </a:ext>
            </a:extLst>
          </p:cNvPr>
          <p:cNvPicPr>
            <a:picLocks noChangeAspect="1"/>
          </p:cNvPicPr>
          <p:nvPr/>
        </p:nvPicPr>
        <p:blipFill rotWithShape="1">
          <a:blip r:embed="rId2" cstate="print"/>
          <a:srcRect b="12203"/>
          <a:stretch/>
        </p:blipFill>
        <p:spPr bwMode="auto">
          <a:xfrm>
            <a:off x="990600" y="1279524"/>
            <a:ext cx="10591800" cy="4968875"/>
          </a:xfrm>
          <a:prstGeom prst="rect">
            <a:avLst/>
          </a:prstGeom>
          <a:ln>
            <a:noFill/>
          </a:ln>
          <a:extLst>
            <a:ext uri="{53640926-AAD7-44D8-BBD7-CCE9431645EC}">
              <a14:shadowObscured xmlns:a14="http://schemas.microsoft.com/office/drawing/2010/main"/>
            </a:ext>
          </a:extLst>
        </p:spPr>
      </p:pic>
      <p:sp>
        <p:nvSpPr>
          <p:cNvPr id="3" name="Date Placeholder 2">
            <a:extLst>
              <a:ext uri="{FF2B5EF4-FFF2-40B4-BE49-F238E27FC236}">
                <a16:creationId xmlns:a16="http://schemas.microsoft.com/office/drawing/2014/main" id="{885D2A69-DFEF-FE81-31ED-A8402F261EFB}"/>
              </a:ext>
            </a:extLst>
          </p:cNvPr>
          <p:cNvSpPr>
            <a:spLocks noGrp="1"/>
          </p:cNvSpPr>
          <p:nvPr>
            <p:ph type="dt" sz="half" idx="10"/>
          </p:nvPr>
        </p:nvSpPr>
        <p:spPr/>
        <p:txBody>
          <a:bodyPr/>
          <a:lstStyle/>
          <a:p>
            <a:fld id="{06377DE5-4A5C-4DC7-8AFB-FA83CD78A3E6}" type="datetime1">
              <a:rPr lang="en-US" smtClean="0"/>
              <a:t>3/27/2024</a:t>
            </a:fld>
            <a:endParaRPr lang="en-US"/>
          </a:p>
        </p:txBody>
      </p:sp>
      <p:sp>
        <p:nvSpPr>
          <p:cNvPr id="6" name="Footer Placeholder 5">
            <a:extLst>
              <a:ext uri="{FF2B5EF4-FFF2-40B4-BE49-F238E27FC236}">
                <a16:creationId xmlns:a16="http://schemas.microsoft.com/office/drawing/2014/main" id="{E54C7BB8-AF90-680F-6D00-1A53728FA277}"/>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942405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229600" cy="609600"/>
          </a:xfrm>
        </p:spPr>
        <p:txBody>
          <a:bodyPr vert="horz" lIns="91440" tIns="45720" rIns="91440" bIns="45720" rtlCol="0" anchor="ctr">
            <a:normAutofit fontScale="90000"/>
          </a:bodyPr>
          <a:lstStyle/>
          <a:p>
            <a:r>
              <a:rPr lang="en-US" b="1" dirty="0"/>
              <a:t>Segmentation Fundamentals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16</a:t>
            </a:fld>
            <a:endParaRPr lang="en-US"/>
          </a:p>
        </p:txBody>
      </p:sp>
      <p:pic>
        <p:nvPicPr>
          <p:cNvPr id="6" name="Picture 5">
            <a:extLst>
              <a:ext uri="{FF2B5EF4-FFF2-40B4-BE49-F238E27FC236}">
                <a16:creationId xmlns:a16="http://schemas.microsoft.com/office/drawing/2014/main" id="{14E4F16A-7A61-1ABD-FFB4-33714FD2E590}"/>
              </a:ext>
            </a:extLst>
          </p:cNvPr>
          <p:cNvPicPr>
            <a:picLocks noChangeAspect="1"/>
          </p:cNvPicPr>
          <p:nvPr/>
        </p:nvPicPr>
        <p:blipFill>
          <a:blip r:embed="rId2"/>
          <a:stretch>
            <a:fillRect/>
          </a:stretch>
        </p:blipFill>
        <p:spPr>
          <a:xfrm>
            <a:off x="990600" y="609600"/>
            <a:ext cx="10363200" cy="5746751"/>
          </a:xfrm>
          <a:prstGeom prst="rect">
            <a:avLst/>
          </a:prstGeom>
        </p:spPr>
      </p:pic>
      <p:sp>
        <p:nvSpPr>
          <p:cNvPr id="8" name="Date Placeholder 7">
            <a:extLst>
              <a:ext uri="{FF2B5EF4-FFF2-40B4-BE49-F238E27FC236}">
                <a16:creationId xmlns:a16="http://schemas.microsoft.com/office/drawing/2014/main" id="{8C4B3332-1F8D-36DA-A036-072A13EAEC94}"/>
              </a:ext>
            </a:extLst>
          </p:cNvPr>
          <p:cNvSpPr>
            <a:spLocks noGrp="1"/>
          </p:cNvSpPr>
          <p:nvPr>
            <p:ph type="dt" sz="half" idx="10"/>
          </p:nvPr>
        </p:nvSpPr>
        <p:spPr/>
        <p:txBody>
          <a:bodyPr/>
          <a:lstStyle/>
          <a:p>
            <a:fld id="{09507143-6087-4918-83E8-1C8F28889014}" type="datetime1">
              <a:rPr lang="en-US" smtClean="0"/>
              <a:t>3/27/2024</a:t>
            </a:fld>
            <a:endParaRPr lang="en-US"/>
          </a:p>
        </p:txBody>
      </p:sp>
      <p:sp>
        <p:nvSpPr>
          <p:cNvPr id="9" name="Footer Placeholder 8">
            <a:extLst>
              <a:ext uri="{FF2B5EF4-FFF2-40B4-BE49-F238E27FC236}">
                <a16:creationId xmlns:a16="http://schemas.microsoft.com/office/drawing/2014/main" id="{2736AA78-C688-69D6-9CEC-C36DBCAEF340}"/>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56418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vert="horz" lIns="91440" tIns="45720" rIns="91440" bIns="45720" rtlCol="0" anchor="ctr">
            <a:normAutofit/>
          </a:bodyPr>
          <a:lstStyle/>
          <a:p>
            <a:r>
              <a:rPr lang="en-US" b="1" dirty="0"/>
              <a:t>Principal approaches</a:t>
            </a:r>
          </a:p>
        </p:txBody>
      </p:sp>
      <p:sp>
        <p:nvSpPr>
          <p:cNvPr id="3" name="Content Placeholder 2"/>
          <p:cNvSpPr>
            <a:spLocks noGrp="1"/>
          </p:cNvSpPr>
          <p:nvPr>
            <p:ph idx="1"/>
          </p:nvPr>
        </p:nvSpPr>
        <p:spPr>
          <a:xfrm>
            <a:off x="304800" y="1143000"/>
            <a:ext cx="6096000" cy="5059362"/>
          </a:xfrm>
        </p:spPr>
        <p:txBody>
          <a:bodyPr>
            <a:normAutofit lnSpcReduction="10000"/>
          </a:bodyPr>
          <a:lstStyle/>
          <a:p>
            <a:pPr marL="0" indent="0" algn="just">
              <a:lnSpc>
                <a:spcPct val="150000"/>
              </a:lnSpc>
              <a:buNone/>
            </a:pPr>
            <a:r>
              <a:rPr lang="en-US" sz="2400" dirty="0">
                <a:latin typeface="Times New Roman" pitchFamily="18" charset="0"/>
                <a:cs typeface="Times New Roman" pitchFamily="18" charset="0"/>
              </a:rPr>
              <a:t>Two basic properties of intensity values.</a:t>
            </a:r>
          </a:p>
          <a:p>
            <a:pPr marL="457200" lvl="1" indent="0" algn="just">
              <a:lnSpc>
                <a:spcPct val="150000"/>
              </a:lnSpc>
              <a:buNone/>
            </a:pPr>
            <a:r>
              <a:rPr lang="en-US" sz="2400" dirty="0">
                <a:solidFill>
                  <a:srgbClr val="FF0000"/>
                </a:solidFill>
                <a:latin typeface="Times New Roman" pitchFamily="18" charset="0"/>
                <a:cs typeface="Times New Roman" pitchFamily="18" charset="0"/>
              </a:rPr>
              <a:t>1. Discontinuity: </a:t>
            </a:r>
            <a:r>
              <a:rPr lang="en-US" sz="2400" dirty="0">
                <a:latin typeface="Times New Roman" pitchFamily="18" charset="0"/>
                <a:cs typeface="Times New Roman" pitchFamily="18" charset="0"/>
              </a:rPr>
              <a:t>To partition an image based on sharp changes in intensity (such as edges).</a:t>
            </a:r>
          </a:p>
          <a:p>
            <a:pPr marL="457200" lvl="1" indent="0" algn="just">
              <a:lnSpc>
                <a:spcPct val="150000"/>
              </a:lnSpc>
              <a:buNone/>
            </a:pPr>
            <a:r>
              <a:rPr lang="en-US" sz="2400" dirty="0">
                <a:solidFill>
                  <a:srgbClr val="FF0000"/>
                </a:solidFill>
                <a:latin typeface="Times New Roman" pitchFamily="18" charset="0"/>
                <a:cs typeface="Times New Roman" pitchFamily="18" charset="0"/>
              </a:rPr>
              <a:t>2.  Similarity: </a:t>
            </a:r>
            <a:r>
              <a:rPr lang="en-US" sz="2400" dirty="0">
                <a:latin typeface="Times New Roman" pitchFamily="18" charset="0"/>
                <a:cs typeface="Times New Roman" pitchFamily="18" charset="0"/>
              </a:rPr>
              <a:t>To partition an image into regions that are similar according to a set of predefined criteria.           Ex: Thresholding, region growing, and region splitting and merging.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dirty="0"/>
          </a:p>
        </p:txBody>
      </p:sp>
      <p:pic>
        <p:nvPicPr>
          <p:cNvPr id="6145" name="Picture 1"/>
          <p:cNvPicPr>
            <a:picLocks noChangeAspect="1" noChangeArrowheads="1"/>
          </p:cNvPicPr>
          <p:nvPr/>
        </p:nvPicPr>
        <p:blipFill rotWithShape="1">
          <a:blip r:embed="rId2"/>
          <a:srcRect t="18879"/>
          <a:stretch/>
        </p:blipFill>
        <p:spPr bwMode="auto">
          <a:xfrm>
            <a:off x="6400800" y="1295400"/>
            <a:ext cx="5486400" cy="4267199"/>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96107FBA-D106-50B8-5657-558416718881}"/>
              </a:ext>
            </a:extLst>
          </p:cNvPr>
          <p:cNvSpPr>
            <a:spLocks noGrp="1"/>
          </p:cNvSpPr>
          <p:nvPr>
            <p:ph type="dt" sz="half" idx="10"/>
          </p:nvPr>
        </p:nvSpPr>
        <p:spPr/>
        <p:txBody>
          <a:bodyPr/>
          <a:lstStyle/>
          <a:p>
            <a:fld id="{33CAF6CF-E5D7-45ED-9809-90A18AC6A7C7}" type="datetime1">
              <a:rPr lang="en-US" smtClean="0"/>
              <a:t>3/27/2024</a:t>
            </a:fld>
            <a:endParaRPr lang="en-US"/>
          </a:p>
        </p:txBody>
      </p:sp>
      <p:sp>
        <p:nvSpPr>
          <p:cNvPr id="6" name="Footer Placeholder 5">
            <a:extLst>
              <a:ext uri="{FF2B5EF4-FFF2-40B4-BE49-F238E27FC236}">
                <a16:creationId xmlns:a16="http://schemas.microsoft.com/office/drawing/2014/main" id="{F8FDD62F-53E1-DE5E-8656-550D91E81CA1}"/>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FBB4-DEA3-3668-6430-DD27B0ACD644}"/>
              </a:ext>
            </a:extLst>
          </p:cNvPr>
          <p:cNvSpPr>
            <a:spLocks noGrp="1"/>
          </p:cNvSpPr>
          <p:nvPr>
            <p:ph type="title"/>
          </p:nvPr>
        </p:nvSpPr>
        <p:spPr>
          <a:xfrm>
            <a:off x="586409" y="914400"/>
            <a:ext cx="10972800" cy="5181600"/>
          </a:xfrm>
        </p:spPr>
        <p:txBody>
          <a:bodyPr vert="horz" lIns="91440" tIns="45720" rIns="91440" bIns="45720" rtlCol="0" anchor="ctr">
            <a:normAutofit/>
          </a:bodyPr>
          <a:lstStyle/>
          <a:p>
            <a:r>
              <a:rPr lang="en-US" b="1" dirty="0"/>
              <a:t>Edge-based Segmentation</a:t>
            </a:r>
            <a:br>
              <a:rPr lang="en-US" b="1" dirty="0"/>
            </a:br>
            <a:r>
              <a:rPr lang="en-US" b="1" dirty="0"/>
              <a:t>Point</a:t>
            </a:r>
            <a:br>
              <a:rPr lang="en-US" b="1" dirty="0"/>
            </a:br>
            <a:r>
              <a:rPr lang="en-US" b="1" dirty="0"/>
              <a:t>Line</a:t>
            </a:r>
            <a:br>
              <a:rPr lang="en-US" b="1" dirty="0"/>
            </a:br>
            <a:r>
              <a:rPr lang="en-US" b="1" dirty="0"/>
              <a:t>Edge </a:t>
            </a:r>
            <a:br>
              <a:rPr lang="en-IN" b="1" dirty="0"/>
            </a:br>
            <a:br>
              <a:rPr lang="en-IN" b="1" dirty="0"/>
            </a:br>
            <a:endParaRPr lang="en-IN" b="1" dirty="0"/>
          </a:p>
        </p:txBody>
      </p:sp>
      <p:sp>
        <p:nvSpPr>
          <p:cNvPr id="4" name="Slide Number Placeholder 3">
            <a:extLst>
              <a:ext uri="{FF2B5EF4-FFF2-40B4-BE49-F238E27FC236}">
                <a16:creationId xmlns:a16="http://schemas.microsoft.com/office/drawing/2014/main" id="{9202B1C8-07F5-1CAE-06C0-C4BB3301126E}"/>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3" name="Date Placeholder 2">
            <a:extLst>
              <a:ext uri="{FF2B5EF4-FFF2-40B4-BE49-F238E27FC236}">
                <a16:creationId xmlns:a16="http://schemas.microsoft.com/office/drawing/2014/main" id="{5F783921-8A04-6AC9-C3F6-5BADE440C510}"/>
              </a:ext>
            </a:extLst>
          </p:cNvPr>
          <p:cNvSpPr>
            <a:spLocks noGrp="1"/>
          </p:cNvSpPr>
          <p:nvPr>
            <p:ph type="dt" sz="half" idx="10"/>
          </p:nvPr>
        </p:nvSpPr>
        <p:spPr/>
        <p:txBody>
          <a:bodyPr/>
          <a:lstStyle/>
          <a:p>
            <a:fld id="{3DCD2B61-386C-4434-B951-801FB22DCFF9}" type="datetime1">
              <a:rPr lang="en-US" smtClean="0"/>
              <a:t>3/27/2024</a:t>
            </a:fld>
            <a:endParaRPr lang="en-US"/>
          </a:p>
        </p:txBody>
      </p:sp>
      <p:sp>
        <p:nvSpPr>
          <p:cNvPr id="5" name="Footer Placeholder 4">
            <a:extLst>
              <a:ext uri="{FF2B5EF4-FFF2-40B4-BE49-F238E27FC236}">
                <a16:creationId xmlns:a16="http://schemas.microsoft.com/office/drawing/2014/main" id="{62812534-7BE2-9DDC-E345-7877C5336DE7}"/>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679699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371F4AC-F101-A457-46B9-1899BF62FE5E}"/>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B2524D22-C850-83F6-20B2-37F9073DC461}"/>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FE5CFB97-0279-9691-8EF8-AB2482AEB9AE}"/>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Picture 6">
            <a:extLst>
              <a:ext uri="{FF2B5EF4-FFF2-40B4-BE49-F238E27FC236}">
                <a16:creationId xmlns:a16="http://schemas.microsoft.com/office/drawing/2014/main" id="{32A7EA15-A9EA-494D-54D8-9BFC1F85BDE4}"/>
              </a:ext>
            </a:extLst>
          </p:cNvPr>
          <p:cNvPicPr>
            <a:picLocks noChangeAspect="1"/>
          </p:cNvPicPr>
          <p:nvPr/>
        </p:nvPicPr>
        <p:blipFill>
          <a:blip r:embed="rId2"/>
          <a:stretch>
            <a:fillRect/>
          </a:stretch>
        </p:blipFill>
        <p:spPr>
          <a:xfrm>
            <a:off x="2743200" y="320676"/>
            <a:ext cx="8229600" cy="6400800"/>
          </a:xfrm>
          <a:prstGeom prst="rect">
            <a:avLst/>
          </a:prstGeom>
        </p:spPr>
      </p:pic>
      <p:sp>
        <p:nvSpPr>
          <p:cNvPr id="8" name="Title 1">
            <a:extLst>
              <a:ext uri="{FF2B5EF4-FFF2-40B4-BE49-F238E27FC236}">
                <a16:creationId xmlns:a16="http://schemas.microsoft.com/office/drawing/2014/main" id="{5EC4B577-C52E-0CAE-558C-CAAB904261DA}"/>
              </a:ext>
            </a:extLst>
          </p:cNvPr>
          <p:cNvSpPr>
            <a:spLocks noGrp="1"/>
          </p:cNvSpPr>
          <p:nvPr>
            <p:ph type="title"/>
          </p:nvPr>
        </p:nvSpPr>
        <p:spPr>
          <a:xfrm>
            <a:off x="0" y="117454"/>
            <a:ext cx="8229600" cy="762000"/>
          </a:xfrm>
        </p:spPr>
        <p:txBody>
          <a:bodyPr vert="horz" lIns="91440" tIns="45720" rIns="91440" bIns="45720" rtlCol="0" anchor="ctr">
            <a:normAutofit/>
          </a:bodyPr>
          <a:lstStyle/>
          <a:p>
            <a:pPr algn="l"/>
            <a:r>
              <a:rPr lang="en-US" b="1" dirty="0"/>
              <a:t>Convolution</a:t>
            </a:r>
          </a:p>
        </p:txBody>
      </p:sp>
    </p:spTree>
    <p:extLst>
      <p:ext uri="{BB962C8B-B14F-4D97-AF65-F5344CB8AC3E}">
        <p14:creationId xmlns:p14="http://schemas.microsoft.com/office/powerpoint/2010/main" val="2636594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F6DCC-ECCF-D6FB-6D55-FCE51FC1EA31}"/>
              </a:ext>
            </a:extLst>
          </p:cNvPr>
          <p:cNvSpPr>
            <a:spLocks noGrp="1"/>
          </p:cNvSpPr>
          <p:nvPr>
            <p:ph type="title"/>
          </p:nvPr>
        </p:nvSpPr>
        <p:spPr>
          <a:xfrm>
            <a:off x="609600" y="111124"/>
            <a:ext cx="10972800" cy="1143000"/>
          </a:xfrm>
        </p:spPr>
        <p:txBody>
          <a:bodyPr/>
          <a:lstStyle/>
          <a:p>
            <a:pPr algn="l"/>
            <a:r>
              <a:rPr lang="en-IN" b="1" dirty="0"/>
              <a:t>Visual Intelligence: Four A’s</a:t>
            </a:r>
          </a:p>
        </p:txBody>
      </p:sp>
      <p:sp>
        <p:nvSpPr>
          <p:cNvPr id="4" name="Date Placeholder 3">
            <a:extLst>
              <a:ext uri="{FF2B5EF4-FFF2-40B4-BE49-F238E27FC236}">
                <a16:creationId xmlns:a16="http://schemas.microsoft.com/office/drawing/2014/main" id="{F8BD6652-D166-E699-17AA-56E9E335E49B}"/>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01AF6451-07AA-A04D-EB82-4F09E832EC3D}"/>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4D9EF764-F587-157D-79CC-A8CF320D383C}"/>
              </a:ext>
            </a:extLst>
          </p:cNvPr>
          <p:cNvSpPr>
            <a:spLocks noGrp="1"/>
          </p:cNvSpPr>
          <p:nvPr>
            <p:ph type="sldNum" sz="quarter" idx="12"/>
          </p:nvPr>
        </p:nvSpPr>
        <p:spPr/>
        <p:txBody>
          <a:bodyPr/>
          <a:lstStyle/>
          <a:p>
            <a:fld id="{B6F15528-21DE-4FAA-801E-634DDDAF4B2B}" type="slidenum">
              <a:rPr lang="en-US" smtClean="0"/>
              <a:pPr/>
              <a:t>2</a:t>
            </a:fld>
            <a:endParaRPr lang="en-US"/>
          </a:p>
        </p:txBody>
      </p:sp>
      <p:pic>
        <p:nvPicPr>
          <p:cNvPr id="8" name="Picture 7">
            <a:extLst>
              <a:ext uri="{FF2B5EF4-FFF2-40B4-BE49-F238E27FC236}">
                <a16:creationId xmlns:a16="http://schemas.microsoft.com/office/drawing/2014/main" id="{9D52334B-AA6E-BB54-ABAA-55AC4885E28E}"/>
              </a:ext>
            </a:extLst>
          </p:cNvPr>
          <p:cNvPicPr>
            <a:picLocks noChangeAspect="1"/>
          </p:cNvPicPr>
          <p:nvPr/>
        </p:nvPicPr>
        <p:blipFill>
          <a:blip r:embed="rId2"/>
          <a:stretch>
            <a:fillRect/>
          </a:stretch>
        </p:blipFill>
        <p:spPr>
          <a:xfrm>
            <a:off x="152400" y="1254124"/>
            <a:ext cx="8763000" cy="4841876"/>
          </a:xfrm>
          <a:prstGeom prst="rect">
            <a:avLst/>
          </a:prstGeom>
        </p:spPr>
      </p:pic>
      <p:sp>
        <p:nvSpPr>
          <p:cNvPr id="10" name="TextBox 9">
            <a:extLst>
              <a:ext uri="{FF2B5EF4-FFF2-40B4-BE49-F238E27FC236}">
                <a16:creationId xmlns:a16="http://schemas.microsoft.com/office/drawing/2014/main" id="{A09A9DBB-5B41-BEBC-6CEF-85A84B3803EA}"/>
              </a:ext>
            </a:extLst>
          </p:cNvPr>
          <p:cNvSpPr txBox="1"/>
          <p:nvPr/>
        </p:nvSpPr>
        <p:spPr>
          <a:xfrm>
            <a:off x="5295900" y="1633596"/>
            <a:ext cx="6477000" cy="646331"/>
          </a:xfrm>
          <a:prstGeom prst="rect">
            <a:avLst/>
          </a:prstGeom>
          <a:noFill/>
        </p:spPr>
        <p:txBody>
          <a:bodyPr wrap="square">
            <a:spAutoFit/>
          </a:bodyPr>
          <a:lstStyle/>
          <a:p>
            <a:r>
              <a:rPr lang="en-GB" b="1" i="0" dirty="0">
                <a:effectLst/>
                <a:latin typeface="utopia-std"/>
              </a:rPr>
              <a:t>Visual intelligence</a:t>
            </a:r>
            <a:r>
              <a:rPr lang="en-GB" b="0" i="0" dirty="0">
                <a:effectLst/>
                <a:latin typeface="utopia-std"/>
              </a:rPr>
              <a:t>: The ability to assess, </a:t>
            </a:r>
            <a:r>
              <a:rPr lang="en-GB" b="0" i="0" dirty="0" err="1">
                <a:effectLst/>
                <a:latin typeface="utopia-std"/>
              </a:rPr>
              <a:t>analyze</a:t>
            </a:r>
            <a:r>
              <a:rPr lang="en-GB" b="0" i="0" dirty="0">
                <a:effectLst/>
                <a:latin typeface="utopia-std"/>
              </a:rPr>
              <a:t>, articulate, and adapt to visual information in one’s environment</a:t>
            </a:r>
            <a:endParaRPr lang="en-IN" dirty="0"/>
          </a:p>
        </p:txBody>
      </p:sp>
      <p:sp>
        <p:nvSpPr>
          <p:cNvPr id="12" name="TextBox 11">
            <a:extLst>
              <a:ext uri="{FF2B5EF4-FFF2-40B4-BE49-F238E27FC236}">
                <a16:creationId xmlns:a16="http://schemas.microsoft.com/office/drawing/2014/main" id="{47D08ADA-5CAD-CE6E-BB9B-FAF85A553DF4}"/>
              </a:ext>
            </a:extLst>
          </p:cNvPr>
          <p:cNvSpPr txBox="1"/>
          <p:nvPr/>
        </p:nvSpPr>
        <p:spPr>
          <a:xfrm>
            <a:off x="5923280" y="2659399"/>
            <a:ext cx="6096000" cy="2031325"/>
          </a:xfrm>
          <a:prstGeom prst="rect">
            <a:avLst/>
          </a:prstGeom>
          <a:noFill/>
        </p:spPr>
        <p:txBody>
          <a:bodyPr wrap="square">
            <a:spAutoFit/>
          </a:bodyPr>
          <a:lstStyle/>
          <a:p>
            <a:pPr algn="just">
              <a:buFont typeface="+mj-lt"/>
              <a:buAutoNum type="arabicPeriod"/>
            </a:pPr>
            <a:r>
              <a:rPr lang="en-GB" b="1" i="1" dirty="0">
                <a:effectLst/>
                <a:latin typeface="utopia-std"/>
              </a:rPr>
              <a:t>Assess</a:t>
            </a:r>
            <a:r>
              <a:rPr lang="en-GB" b="1" i="0" dirty="0">
                <a:effectLst/>
                <a:latin typeface="utopia-std"/>
              </a:rPr>
              <a:t> your situation. </a:t>
            </a:r>
            <a:r>
              <a:rPr lang="en-GB" b="0" i="0" dirty="0">
                <a:effectLst/>
                <a:latin typeface="utopia-std"/>
              </a:rPr>
              <a:t>Ask: </a:t>
            </a:r>
            <a:r>
              <a:rPr lang="en-GB" b="0" i="1" dirty="0">
                <a:effectLst/>
                <a:latin typeface="utopia-std"/>
              </a:rPr>
              <a:t>What do I have in front of me? What </a:t>
            </a:r>
            <a:r>
              <a:rPr lang="en-GB" i="1" dirty="0">
                <a:latin typeface="utopia-std"/>
              </a:rPr>
              <a:t>data</a:t>
            </a:r>
            <a:r>
              <a:rPr lang="en-GB" b="0" i="1" dirty="0">
                <a:effectLst/>
                <a:latin typeface="utopia-std"/>
              </a:rPr>
              <a:t> is here?</a:t>
            </a:r>
            <a:endParaRPr lang="en-GB" b="0" i="0" dirty="0">
              <a:effectLst/>
              <a:latin typeface="utopia-std"/>
            </a:endParaRPr>
          </a:p>
          <a:p>
            <a:pPr algn="just">
              <a:buFont typeface="+mj-lt"/>
              <a:buAutoNum type="arabicPeriod"/>
            </a:pPr>
            <a:r>
              <a:rPr lang="en-GB" b="1" i="1" dirty="0" err="1">
                <a:effectLst/>
                <a:latin typeface="utopia-std"/>
              </a:rPr>
              <a:t>Analyze</a:t>
            </a:r>
            <a:r>
              <a:rPr lang="en-GB" b="1" i="0" dirty="0">
                <a:effectLst/>
                <a:latin typeface="utopia-std"/>
              </a:rPr>
              <a:t> </a:t>
            </a:r>
            <a:r>
              <a:rPr lang="en-GB" b="1" i="1" dirty="0">
                <a:effectLst/>
                <a:latin typeface="utopia-std"/>
              </a:rPr>
              <a:t>the </a:t>
            </a:r>
            <a:r>
              <a:rPr lang="en-GB" b="1" i="1" dirty="0">
                <a:latin typeface="utopia-std"/>
              </a:rPr>
              <a:t>data</a:t>
            </a:r>
            <a:r>
              <a:rPr lang="en-GB" b="0" i="0" dirty="0">
                <a:effectLst/>
                <a:latin typeface="utopia-std"/>
              </a:rPr>
              <a:t>. Break it down and decide what’s </a:t>
            </a:r>
            <a:r>
              <a:rPr lang="en-GB" dirty="0">
                <a:latin typeface="utopia-std"/>
              </a:rPr>
              <a:t>information</a:t>
            </a:r>
            <a:r>
              <a:rPr lang="en-GB" b="0" i="0" dirty="0">
                <a:effectLst/>
                <a:latin typeface="utopia-std"/>
              </a:rPr>
              <a:t>.</a:t>
            </a:r>
          </a:p>
          <a:p>
            <a:pPr algn="just">
              <a:buFont typeface="+mj-lt"/>
              <a:buAutoNum type="arabicPeriod"/>
            </a:pPr>
            <a:r>
              <a:rPr lang="en-GB" b="1" i="1" dirty="0">
                <a:effectLst/>
                <a:latin typeface="utopia-std"/>
              </a:rPr>
              <a:t>Articulate</a:t>
            </a:r>
            <a:r>
              <a:rPr lang="en-GB" b="1" i="0" dirty="0">
                <a:effectLst/>
                <a:latin typeface="utopia-std"/>
              </a:rPr>
              <a:t> your observations</a:t>
            </a:r>
            <a:r>
              <a:rPr lang="en-GB" b="0" i="0" dirty="0">
                <a:effectLst/>
                <a:latin typeface="utopia-std"/>
              </a:rPr>
              <a:t>. Put them into </a:t>
            </a:r>
            <a:r>
              <a:rPr lang="en-GB" dirty="0">
                <a:latin typeface="utopia-std"/>
              </a:rPr>
              <a:t>Algorithm</a:t>
            </a:r>
            <a:r>
              <a:rPr lang="en-GB" b="0" i="0" dirty="0">
                <a:effectLst/>
                <a:latin typeface="utopia-std"/>
              </a:rPr>
              <a:t>.</a:t>
            </a:r>
          </a:p>
          <a:p>
            <a:pPr algn="just">
              <a:buFont typeface="+mj-lt"/>
              <a:buAutoNum type="arabicPeriod"/>
            </a:pPr>
            <a:r>
              <a:rPr lang="en-GB" b="1" i="1" dirty="0">
                <a:effectLst/>
                <a:latin typeface="utopia-std"/>
              </a:rPr>
              <a:t>Adapt</a:t>
            </a:r>
            <a:r>
              <a:rPr lang="en-GB" b="1" i="0" dirty="0">
                <a:effectLst/>
                <a:latin typeface="utopia-std"/>
              </a:rPr>
              <a:t> to the situation</a:t>
            </a:r>
            <a:r>
              <a:rPr lang="en-GB" b="0" i="0" dirty="0">
                <a:effectLst/>
                <a:latin typeface="utopia-std"/>
              </a:rPr>
              <a:t>. Take the information from the first three A’s, make a decision, and act on it.</a:t>
            </a:r>
          </a:p>
        </p:txBody>
      </p:sp>
    </p:spTree>
    <p:extLst>
      <p:ext uri="{BB962C8B-B14F-4D97-AF65-F5344CB8AC3E}">
        <p14:creationId xmlns:p14="http://schemas.microsoft.com/office/powerpoint/2010/main" val="1077716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64AA4F-3D0F-990D-5AC2-4C6194C4CCC5}"/>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9994791D-4CAF-EF94-41A4-0F47166704C0}"/>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3102CC05-C745-94B3-33E0-A72A05D25A91}"/>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8" name="Picture 7">
            <a:extLst>
              <a:ext uri="{FF2B5EF4-FFF2-40B4-BE49-F238E27FC236}">
                <a16:creationId xmlns:a16="http://schemas.microsoft.com/office/drawing/2014/main" id="{EF062FE0-9ABB-3894-5C63-C61647D3A46A}"/>
              </a:ext>
            </a:extLst>
          </p:cNvPr>
          <p:cNvPicPr>
            <a:picLocks noChangeAspect="1"/>
          </p:cNvPicPr>
          <p:nvPr/>
        </p:nvPicPr>
        <p:blipFill>
          <a:blip r:embed="rId2"/>
          <a:stretch>
            <a:fillRect/>
          </a:stretch>
        </p:blipFill>
        <p:spPr>
          <a:xfrm>
            <a:off x="1066800" y="924560"/>
            <a:ext cx="10407413" cy="5247640"/>
          </a:xfrm>
          <a:prstGeom prst="rect">
            <a:avLst/>
          </a:prstGeom>
        </p:spPr>
      </p:pic>
      <p:sp>
        <p:nvSpPr>
          <p:cNvPr id="9" name="Title 1">
            <a:extLst>
              <a:ext uri="{FF2B5EF4-FFF2-40B4-BE49-F238E27FC236}">
                <a16:creationId xmlns:a16="http://schemas.microsoft.com/office/drawing/2014/main" id="{893FCED1-4749-5742-B40D-D6F8056D4F9D}"/>
              </a:ext>
            </a:extLst>
          </p:cNvPr>
          <p:cNvSpPr>
            <a:spLocks noGrp="1"/>
          </p:cNvSpPr>
          <p:nvPr>
            <p:ph type="title"/>
          </p:nvPr>
        </p:nvSpPr>
        <p:spPr>
          <a:xfrm>
            <a:off x="177800" y="10160"/>
            <a:ext cx="9982200" cy="914400"/>
          </a:xfrm>
        </p:spPr>
        <p:txBody>
          <a:bodyPr vert="horz" lIns="91440" tIns="45720" rIns="91440" bIns="45720" rtlCol="0" anchor="ctr">
            <a:normAutofit/>
          </a:bodyPr>
          <a:lstStyle/>
          <a:p>
            <a:pPr algn="l"/>
            <a:r>
              <a:rPr lang="en-US" b="1" dirty="0"/>
              <a:t>Detection of Discontinuities</a:t>
            </a:r>
          </a:p>
        </p:txBody>
      </p:sp>
    </p:spTree>
    <p:extLst>
      <p:ext uri="{BB962C8B-B14F-4D97-AF65-F5344CB8AC3E}">
        <p14:creationId xmlns:p14="http://schemas.microsoft.com/office/powerpoint/2010/main" val="1026938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9982200" cy="914400"/>
          </a:xfrm>
        </p:spPr>
        <p:txBody>
          <a:bodyPr vert="horz" lIns="91440" tIns="45720" rIns="91440" bIns="45720" rtlCol="0" anchor="ctr">
            <a:normAutofit fontScale="90000"/>
          </a:bodyPr>
          <a:lstStyle/>
          <a:p>
            <a:r>
              <a:rPr lang="en-US" b="1" dirty="0"/>
              <a:t>Detection of Discontinuities-Point, Line, Edge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pic>
        <p:nvPicPr>
          <p:cNvPr id="8" name="Picture 7">
            <a:extLst>
              <a:ext uri="{FF2B5EF4-FFF2-40B4-BE49-F238E27FC236}">
                <a16:creationId xmlns:a16="http://schemas.microsoft.com/office/drawing/2014/main" id="{51759E64-D40A-319A-09E5-AC6F089E6789}"/>
              </a:ext>
            </a:extLst>
          </p:cNvPr>
          <p:cNvPicPr>
            <a:picLocks noChangeAspect="1"/>
          </p:cNvPicPr>
          <p:nvPr/>
        </p:nvPicPr>
        <p:blipFill>
          <a:blip r:embed="rId2"/>
          <a:stretch>
            <a:fillRect/>
          </a:stretch>
        </p:blipFill>
        <p:spPr>
          <a:xfrm>
            <a:off x="1219200" y="914400"/>
            <a:ext cx="10439400" cy="5807075"/>
          </a:xfrm>
          <a:prstGeom prst="rect">
            <a:avLst/>
          </a:prstGeom>
        </p:spPr>
      </p:pic>
      <p:sp>
        <p:nvSpPr>
          <p:cNvPr id="9" name="TextBox 8">
            <a:extLst>
              <a:ext uri="{FF2B5EF4-FFF2-40B4-BE49-F238E27FC236}">
                <a16:creationId xmlns:a16="http://schemas.microsoft.com/office/drawing/2014/main" id="{41373700-62C1-7126-DE4B-BF9EDA4FACE3}"/>
              </a:ext>
            </a:extLst>
          </p:cNvPr>
          <p:cNvSpPr txBox="1"/>
          <p:nvPr/>
        </p:nvSpPr>
        <p:spPr>
          <a:xfrm>
            <a:off x="533400" y="1143000"/>
            <a:ext cx="1646733" cy="369332"/>
          </a:xfrm>
          <a:prstGeom prst="rect">
            <a:avLst/>
          </a:prstGeom>
          <a:noFill/>
        </p:spPr>
        <p:txBody>
          <a:bodyPr wrap="none" rtlCol="0">
            <a:spAutoFit/>
          </a:bodyPr>
          <a:lstStyle/>
          <a:p>
            <a:r>
              <a:rPr lang="en-IN" dirty="0"/>
              <a:t>First Derivative:</a:t>
            </a:r>
          </a:p>
        </p:txBody>
      </p:sp>
      <p:sp>
        <p:nvSpPr>
          <p:cNvPr id="10" name="TextBox 9">
            <a:extLst>
              <a:ext uri="{FF2B5EF4-FFF2-40B4-BE49-F238E27FC236}">
                <a16:creationId xmlns:a16="http://schemas.microsoft.com/office/drawing/2014/main" id="{ECB1C3C4-2B84-1025-F4B9-16C0988F8F80}"/>
              </a:ext>
            </a:extLst>
          </p:cNvPr>
          <p:cNvSpPr txBox="1"/>
          <p:nvPr/>
        </p:nvSpPr>
        <p:spPr>
          <a:xfrm>
            <a:off x="533399" y="2077720"/>
            <a:ext cx="1930272" cy="369332"/>
          </a:xfrm>
          <a:prstGeom prst="rect">
            <a:avLst/>
          </a:prstGeom>
          <a:noFill/>
        </p:spPr>
        <p:txBody>
          <a:bodyPr wrap="none" rtlCol="0">
            <a:spAutoFit/>
          </a:bodyPr>
          <a:lstStyle/>
          <a:p>
            <a:r>
              <a:rPr lang="en-IN" dirty="0"/>
              <a:t>Second Derivative:</a:t>
            </a:r>
          </a:p>
        </p:txBody>
      </p:sp>
      <p:sp>
        <p:nvSpPr>
          <p:cNvPr id="11" name="Date Placeholder 10">
            <a:extLst>
              <a:ext uri="{FF2B5EF4-FFF2-40B4-BE49-F238E27FC236}">
                <a16:creationId xmlns:a16="http://schemas.microsoft.com/office/drawing/2014/main" id="{00FB9A82-EC27-F4AD-68A4-3C953D592BA0}"/>
              </a:ext>
            </a:extLst>
          </p:cNvPr>
          <p:cNvSpPr>
            <a:spLocks noGrp="1"/>
          </p:cNvSpPr>
          <p:nvPr>
            <p:ph type="dt" sz="half" idx="10"/>
          </p:nvPr>
        </p:nvSpPr>
        <p:spPr/>
        <p:txBody>
          <a:bodyPr/>
          <a:lstStyle/>
          <a:p>
            <a:fld id="{61590B8C-D36D-40D4-B473-9C6185DCA303}" type="datetime1">
              <a:rPr lang="en-US" smtClean="0"/>
              <a:t>3/27/2024</a:t>
            </a:fld>
            <a:endParaRPr lang="en-US"/>
          </a:p>
        </p:txBody>
      </p:sp>
      <p:sp>
        <p:nvSpPr>
          <p:cNvPr id="12" name="Footer Placeholder 11">
            <a:extLst>
              <a:ext uri="{FF2B5EF4-FFF2-40B4-BE49-F238E27FC236}">
                <a16:creationId xmlns:a16="http://schemas.microsoft.com/office/drawing/2014/main" id="{19FFAB4E-9BD4-2DAF-B295-ABE797F53AC7}"/>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454"/>
            <a:ext cx="8229600" cy="762000"/>
          </a:xfrm>
        </p:spPr>
        <p:txBody>
          <a:bodyPr vert="horz" lIns="91440" tIns="45720" rIns="91440" bIns="45720" rtlCol="0" anchor="ctr">
            <a:normAutofit/>
          </a:bodyPr>
          <a:lstStyle/>
          <a:p>
            <a:r>
              <a:rPr lang="en-US" b="1" dirty="0"/>
              <a:t>Detection of isolated points</a:t>
            </a:r>
          </a:p>
        </p:txBody>
      </p:sp>
      <p:sp>
        <p:nvSpPr>
          <p:cNvPr id="3" name="Content Placeholder 2"/>
          <p:cNvSpPr>
            <a:spLocks noGrp="1"/>
          </p:cNvSpPr>
          <p:nvPr>
            <p:ph idx="1"/>
          </p:nvPr>
        </p:nvSpPr>
        <p:spPr>
          <a:xfrm>
            <a:off x="609600" y="795039"/>
            <a:ext cx="11430000" cy="990600"/>
          </a:xfrm>
        </p:spPr>
        <p:txBody>
          <a:bodyPr>
            <a:normAutofit/>
          </a:bodyPr>
          <a:lstStyle/>
          <a:p>
            <a:pPr marL="0" indent="0" algn="just">
              <a:lnSpc>
                <a:spcPct val="150000"/>
              </a:lnSpc>
              <a:buNone/>
            </a:pPr>
            <a:r>
              <a:rPr lang="en-US" sz="2400" dirty="0">
                <a:latin typeface="Times New Roman" pitchFamily="18" charset="0"/>
                <a:cs typeface="Times New Roman" pitchFamily="18" charset="0"/>
              </a:rPr>
              <a:t>We know that point detection can be done by using second derivative(</a:t>
            </a:r>
            <a:r>
              <a:rPr lang="en-US" sz="2400" dirty="0" err="1">
                <a:latin typeface="Times New Roman" pitchFamily="18" charset="0"/>
                <a:cs typeface="Times New Roman" pitchFamily="18" charset="0"/>
              </a:rPr>
              <a:t>Laplacian</a:t>
            </a:r>
            <a:r>
              <a:rPr lang="en-US" sz="2400" dirty="0">
                <a:latin typeface="Times New Roman" pitchFamily="18" charset="0"/>
                <a:cs typeface="Times New Roman" pitchFamily="18" charset="0"/>
              </a:rPr>
              <a:t>).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22</a:t>
            </a:fld>
            <a:endParaRPr lang="en-US"/>
          </a:p>
        </p:txBody>
      </p:sp>
      <p:pic>
        <p:nvPicPr>
          <p:cNvPr id="6" name="Picture 5">
            <a:extLst>
              <a:ext uri="{FF2B5EF4-FFF2-40B4-BE49-F238E27FC236}">
                <a16:creationId xmlns:a16="http://schemas.microsoft.com/office/drawing/2014/main" id="{3C3BFA5C-E9FE-403D-D98A-BD7F438E4E16}"/>
              </a:ext>
            </a:extLst>
          </p:cNvPr>
          <p:cNvPicPr>
            <a:picLocks noChangeAspect="1"/>
          </p:cNvPicPr>
          <p:nvPr/>
        </p:nvPicPr>
        <p:blipFill>
          <a:blip r:embed="rId2"/>
          <a:stretch>
            <a:fillRect/>
          </a:stretch>
        </p:blipFill>
        <p:spPr>
          <a:xfrm>
            <a:off x="762000" y="1327678"/>
            <a:ext cx="9525000" cy="5378558"/>
          </a:xfrm>
          <a:prstGeom prst="rect">
            <a:avLst/>
          </a:prstGeom>
        </p:spPr>
      </p:pic>
      <p:sp>
        <p:nvSpPr>
          <p:cNvPr id="8" name="Date Placeholder 7">
            <a:extLst>
              <a:ext uri="{FF2B5EF4-FFF2-40B4-BE49-F238E27FC236}">
                <a16:creationId xmlns:a16="http://schemas.microsoft.com/office/drawing/2014/main" id="{B31778F8-44F2-3EB9-691A-5D787E536D1C}"/>
              </a:ext>
            </a:extLst>
          </p:cNvPr>
          <p:cNvSpPr>
            <a:spLocks noGrp="1"/>
          </p:cNvSpPr>
          <p:nvPr>
            <p:ph type="dt" sz="half" idx="10"/>
          </p:nvPr>
        </p:nvSpPr>
        <p:spPr/>
        <p:txBody>
          <a:bodyPr/>
          <a:lstStyle/>
          <a:p>
            <a:fld id="{58D5480F-CDCD-4BDE-9827-0905431B1FC1}" type="datetime1">
              <a:rPr lang="en-US" smtClean="0"/>
              <a:t>3/27/2024</a:t>
            </a:fld>
            <a:endParaRPr lang="en-US"/>
          </a:p>
        </p:txBody>
      </p:sp>
      <p:sp>
        <p:nvSpPr>
          <p:cNvPr id="9" name="Footer Placeholder 8">
            <a:extLst>
              <a:ext uri="{FF2B5EF4-FFF2-40B4-BE49-F238E27FC236}">
                <a16:creationId xmlns:a16="http://schemas.microsoft.com/office/drawing/2014/main" id="{035718FF-7511-2321-DFA8-5DF3742C3113}"/>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DBD7-456F-C8C8-6712-E04A798008A8}"/>
              </a:ext>
            </a:extLst>
          </p:cNvPr>
          <p:cNvSpPr>
            <a:spLocks noGrp="1"/>
          </p:cNvSpPr>
          <p:nvPr>
            <p:ph type="title"/>
          </p:nvPr>
        </p:nvSpPr>
        <p:spPr>
          <a:xfrm>
            <a:off x="599440" y="207962"/>
            <a:ext cx="10972800" cy="1143000"/>
          </a:xfrm>
        </p:spPr>
        <p:txBody>
          <a:bodyPr>
            <a:normAutofit fontScale="90000"/>
          </a:bodyPr>
          <a:lstStyle/>
          <a:p>
            <a:pPr algn="l"/>
            <a:r>
              <a:rPr lang="en-IN" b="1" dirty="0"/>
              <a:t>Properties of First Order and Second order derivatives</a:t>
            </a:r>
          </a:p>
        </p:txBody>
      </p:sp>
      <p:sp>
        <p:nvSpPr>
          <p:cNvPr id="4" name="Date Placeholder 3">
            <a:extLst>
              <a:ext uri="{FF2B5EF4-FFF2-40B4-BE49-F238E27FC236}">
                <a16:creationId xmlns:a16="http://schemas.microsoft.com/office/drawing/2014/main" id="{78C4A8A6-EAFD-0E5C-6222-2DCD03690ACB}"/>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E3E4263B-924B-468D-A05B-A01313E31292}"/>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090A1DBA-2101-E3EE-A71E-FAFC8748719C}"/>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7" name="Picture 6">
            <a:extLst>
              <a:ext uri="{FF2B5EF4-FFF2-40B4-BE49-F238E27FC236}">
                <a16:creationId xmlns:a16="http://schemas.microsoft.com/office/drawing/2014/main" id="{18C13C94-6B8A-CD74-166F-521D9DCD8F0A}"/>
              </a:ext>
            </a:extLst>
          </p:cNvPr>
          <p:cNvPicPr>
            <a:picLocks noChangeAspect="1"/>
          </p:cNvPicPr>
          <p:nvPr/>
        </p:nvPicPr>
        <p:blipFill>
          <a:blip r:embed="rId2"/>
          <a:stretch>
            <a:fillRect/>
          </a:stretch>
        </p:blipFill>
        <p:spPr>
          <a:xfrm>
            <a:off x="1676400" y="1417638"/>
            <a:ext cx="9677400" cy="4754562"/>
          </a:xfrm>
          <a:prstGeom prst="rect">
            <a:avLst/>
          </a:prstGeom>
        </p:spPr>
      </p:pic>
    </p:spTree>
    <p:extLst>
      <p:ext uri="{BB962C8B-B14F-4D97-AF65-F5344CB8AC3E}">
        <p14:creationId xmlns:p14="http://schemas.microsoft.com/office/powerpoint/2010/main" val="254634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F5A00B-9C09-8C3C-7F14-1D180540D23E}"/>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6B6A9DA7-534F-BCAB-C28C-2C16FB0E092F}"/>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7E80EB07-16B5-45D0-B246-DAB51AFE20FD}"/>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8" name="Picture 7">
            <a:extLst>
              <a:ext uri="{FF2B5EF4-FFF2-40B4-BE49-F238E27FC236}">
                <a16:creationId xmlns:a16="http://schemas.microsoft.com/office/drawing/2014/main" id="{8E6BD684-967A-CC48-9FB4-CDC48654A57F}"/>
              </a:ext>
            </a:extLst>
          </p:cNvPr>
          <p:cNvPicPr>
            <a:picLocks noChangeAspect="1"/>
          </p:cNvPicPr>
          <p:nvPr/>
        </p:nvPicPr>
        <p:blipFill>
          <a:blip r:embed="rId2"/>
          <a:stretch>
            <a:fillRect/>
          </a:stretch>
        </p:blipFill>
        <p:spPr>
          <a:xfrm>
            <a:off x="1472962" y="1268003"/>
            <a:ext cx="9652238" cy="4229192"/>
          </a:xfrm>
          <a:prstGeom prst="rect">
            <a:avLst/>
          </a:prstGeom>
        </p:spPr>
      </p:pic>
      <p:sp>
        <p:nvSpPr>
          <p:cNvPr id="9" name="Title 1">
            <a:extLst>
              <a:ext uri="{FF2B5EF4-FFF2-40B4-BE49-F238E27FC236}">
                <a16:creationId xmlns:a16="http://schemas.microsoft.com/office/drawing/2014/main" id="{AE633CD3-2D5D-44A7-08E7-588DB1E81F68}"/>
              </a:ext>
            </a:extLst>
          </p:cNvPr>
          <p:cNvSpPr>
            <a:spLocks noGrp="1"/>
          </p:cNvSpPr>
          <p:nvPr>
            <p:ph type="title"/>
          </p:nvPr>
        </p:nvSpPr>
        <p:spPr>
          <a:xfrm>
            <a:off x="0" y="117454"/>
            <a:ext cx="5715000" cy="762000"/>
          </a:xfrm>
        </p:spPr>
        <p:txBody>
          <a:bodyPr vert="horz" lIns="91440" tIns="45720" rIns="91440" bIns="45720" rtlCol="0" anchor="ctr">
            <a:normAutofit/>
          </a:bodyPr>
          <a:lstStyle/>
          <a:p>
            <a:r>
              <a:rPr lang="en-US" b="1" dirty="0"/>
              <a:t>Detection of  points</a:t>
            </a:r>
          </a:p>
        </p:txBody>
      </p:sp>
    </p:spTree>
    <p:extLst>
      <p:ext uri="{BB962C8B-B14F-4D97-AF65-F5344CB8AC3E}">
        <p14:creationId xmlns:p14="http://schemas.microsoft.com/office/powerpoint/2010/main" val="2205277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3674-1C0D-A937-5C27-1527D182DB9A}"/>
              </a:ext>
            </a:extLst>
          </p:cNvPr>
          <p:cNvSpPr>
            <a:spLocks noGrp="1"/>
          </p:cNvSpPr>
          <p:nvPr>
            <p:ph type="title"/>
          </p:nvPr>
        </p:nvSpPr>
        <p:spPr>
          <a:xfrm>
            <a:off x="152400" y="109537"/>
            <a:ext cx="10972800" cy="1143000"/>
          </a:xfrm>
        </p:spPr>
        <p:txBody>
          <a:bodyPr/>
          <a:lstStyle/>
          <a:p>
            <a:pPr algn="l"/>
            <a:r>
              <a:rPr lang="en-IN" b="1" dirty="0"/>
              <a:t>Example: Point Detection</a:t>
            </a:r>
          </a:p>
        </p:txBody>
      </p:sp>
      <p:sp>
        <p:nvSpPr>
          <p:cNvPr id="4" name="Date Placeholder 3">
            <a:extLst>
              <a:ext uri="{FF2B5EF4-FFF2-40B4-BE49-F238E27FC236}">
                <a16:creationId xmlns:a16="http://schemas.microsoft.com/office/drawing/2014/main" id="{78D89264-CAB4-DE23-B7D0-8612B64AE77F}"/>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62BC550C-D0CF-8F1E-F514-81C83643D675}"/>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12D57DD9-F03E-DF8C-A2E1-260F27E3BE59}"/>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7" name="Picture 6">
            <a:extLst>
              <a:ext uri="{FF2B5EF4-FFF2-40B4-BE49-F238E27FC236}">
                <a16:creationId xmlns:a16="http://schemas.microsoft.com/office/drawing/2014/main" id="{0BE63FFA-0B38-3BE4-75F1-E6DD2863F737}"/>
              </a:ext>
            </a:extLst>
          </p:cNvPr>
          <p:cNvPicPr>
            <a:picLocks noChangeAspect="1"/>
          </p:cNvPicPr>
          <p:nvPr/>
        </p:nvPicPr>
        <p:blipFill>
          <a:blip r:embed="rId2"/>
          <a:stretch>
            <a:fillRect/>
          </a:stretch>
        </p:blipFill>
        <p:spPr>
          <a:xfrm>
            <a:off x="2514600" y="1252537"/>
            <a:ext cx="8229600" cy="5103814"/>
          </a:xfrm>
          <a:prstGeom prst="rect">
            <a:avLst/>
          </a:prstGeom>
        </p:spPr>
      </p:pic>
    </p:spTree>
    <p:extLst>
      <p:ext uri="{BB962C8B-B14F-4D97-AF65-F5344CB8AC3E}">
        <p14:creationId xmlns:p14="http://schemas.microsoft.com/office/powerpoint/2010/main" val="1925583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228602"/>
            <a:ext cx="8229600" cy="461665"/>
          </a:xfrm>
          <a:prstGeom prst="rect">
            <a:avLst/>
          </a:prstGeom>
        </p:spPr>
        <p:txBody>
          <a:bodyPr wrap="square">
            <a:spAutoFit/>
          </a:bodyPr>
          <a:lstStyle/>
          <a:p>
            <a:pPr>
              <a:buFont typeface="Arial" pitchFamily="34" charset="0"/>
              <a:buChar char="•"/>
            </a:pPr>
            <a:r>
              <a:rPr lang="en-US" sz="2400" dirty="0">
                <a:latin typeface="Times New Roman" pitchFamily="18" charset="0"/>
                <a:cs typeface="Times New Roman" pitchFamily="18" charset="0"/>
              </a:rPr>
              <a:t>The output is obtained using the following expression:</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26</a:t>
            </a:fld>
            <a:endParaRPr lang="en-US"/>
          </a:p>
        </p:txBody>
      </p:sp>
      <p:pic>
        <p:nvPicPr>
          <p:cNvPr id="3" name="Picture 2">
            <a:extLst>
              <a:ext uri="{FF2B5EF4-FFF2-40B4-BE49-F238E27FC236}">
                <a16:creationId xmlns:a16="http://schemas.microsoft.com/office/drawing/2014/main" id="{00FA36CE-2312-AB1B-54AE-0D64B1F5C0CA}"/>
              </a:ext>
            </a:extLst>
          </p:cNvPr>
          <p:cNvPicPr>
            <a:picLocks noChangeAspect="1"/>
          </p:cNvPicPr>
          <p:nvPr/>
        </p:nvPicPr>
        <p:blipFill rotWithShape="1">
          <a:blip r:embed="rId2"/>
          <a:srcRect t="16216"/>
          <a:stretch/>
        </p:blipFill>
        <p:spPr>
          <a:xfrm>
            <a:off x="990600" y="1143000"/>
            <a:ext cx="10287000" cy="5410199"/>
          </a:xfrm>
          <a:prstGeom prst="rect">
            <a:avLst/>
          </a:prstGeom>
        </p:spPr>
      </p:pic>
      <p:sp>
        <p:nvSpPr>
          <p:cNvPr id="5" name="Date Placeholder 4">
            <a:extLst>
              <a:ext uri="{FF2B5EF4-FFF2-40B4-BE49-F238E27FC236}">
                <a16:creationId xmlns:a16="http://schemas.microsoft.com/office/drawing/2014/main" id="{E9042001-B4D8-C931-8627-4768DD981512}"/>
              </a:ext>
            </a:extLst>
          </p:cNvPr>
          <p:cNvSpPr>
            <a:spLocks noGrp="1"/>
          </p:cNvSpPr>
          <p:nvPr>
            <p:ph type="dt" sz="half" idx="10"/>
          </p:nvPr>
        </p:nvSpPr>
        <p:spPr/>
        <p:txBody>
          <a:bodyPr/>
          <a:lstStyle/>
          <a:p>
            <a:fld id="{86496DA8-C2C7-4BEC-BB88-A7D4E3018266}" type="datetime1">
              <a:rPr lang="en-US" smtClean="0"/>
              <a:t>3/27/2024</a:t>
            </a:fld>
            <a:endParaRPr lang="en-US"/>
          </a:p>
        </p:txBody>
      </p:sp>
      <p:sp>
        <p:nvSpPr>
          <p:cNvPr id="9" name="Footer Placeholder 8">
            <a:extLst>
              <a:ext uri="{FF2B5EF4-FFF2-40B4-BE49-F238E27FC236}">
                <a16:creationId xmlns:a16="http://schemas.microsoft.com/office/drawing/2014/main" id="{30C85056-E1BC-0F6C-6D3A-5BBBDFD7CF4B}"/>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36524"/>
            <a:ext cx="9601200" cy="609600"/>
          </a:xfrm>
        </p:spPr>
        <p:txBody>
          <a:bodyPr>
            <a:normAutofit fontScale="90000"/>
          </a:bodyPr>
          <a:lstStyle/>
          <a:p>
            <a:pPr algn="l"/>
            <a:r>
              <a:rPr lang="en-US" b="1" dirty="0"/>
              <a:t> Line Detection-Laplacian filter</a:t>
            </a:r>
            <a:endParaRPr lang="en-US"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914400"/>
            <a:ext cx="11353800" cy="5638800"/>
          </a:xfrm>
        </p:spPr>
        <p:txBody>
          <a:bodyPr>
            <a:normAutofit/>
          </a:bodyPr>
          <a:lstStyle/>
          <a:p>
            <a:pPr algn="just">
              <a:lnSpc>
                <a:spcPct val="150000"/>
              </a:lnSpc>
            </a:pPr>
            <a:r>
              <a:rPr lang="en-US" sz="2400" dirty="0">
                <a:latin typeface="Times New Roman" pitchFamily="18" charset="0"/>
                <a:cs typeface="Times New Roman" pitchFamily="18" charset="0"/>
              </a:rPr>
              <a:t>Second order derivative produces a stronger response to lines and produce thinner lines compared to first order derivative. Hence Laplacian is also used for detecting lines.</a:t>
            </a:r>
          </a:p>
        </p:txBody>
      </p:sp>
      <p:pic>
        <p:nvPicPr>
          <p:cNvPr id="4" name="Picture 2"/>
          <p:cNvPicPr>
            <a:picLocks noChangeAspect="1" noChangeArrowheads="1"/>
          </p:cNvPicPr>
          <p:nvPr/>
        </p:nvPicPr>
        <p:blipFill>
          <a:blip r:embed="rId2"/>
          <a:srcRect/>
          <a:stretch>
            <a:fillRect/>
          </a:stretch>
        </p:blipFill>
        <p:spPr bwMode="auto">
          <a:xfrm>
            <a:off x="1981200" y="2209800"/>
            <a:ext cx="5943600" cy="4191000"/>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8077200" y="2209800"/>
            <a:ext cx="2590800" cy="4267200"/>
          </a:xfrm>
          <a:prstGeom prst="rect">
            <a:avLst/>
          </a:prstGeom>
          <a:noFill/>
          <a:ln w="9525">
            <a:noFill/>
            <a:miter lim="800000"/>
            <a:headEnd/>
            <a:tailEnd/>
          </a:ln>
          <a:effectLst/>
        </p:spPr>
      </p:pic>
      <p:sp>
        <p:nvSpPr>
          <p:cNvPr id="6" name="TextBox 5"/>
          <p:cNvSpPr txBox="1"/>
          <p:nvPr/>
        </p:nvSpPr>
        <p:spPr>
          <a:xfrm>
            <a:off x="1752600" y="6488668"/>
            <a:ext cx="4495800" cy="369332"/>
          </a:xfrm>
          <a:prstGeom prst="rect">
            <a:avLst/>
          </a:prstGeom>
          <a:noFill/>
        </p:spPr>
        <p:txBody>
          <a:bodyPr wrap="square" rtlCol="0">
            <a:spAutoFit/>
          </a:bodyPr>
          <a:lstStyle/>
          <a:p>
            <a:r>
              <a:rPr lang="en-US" dirty="0">
                <a:latin typeface="Times New Roman" pitchFamily="18" charset="0"/>
                <a:cs typeface="Times New Roman" pitchFamily="18" charset="0"/>
              </a:rPr>
              <a:t>Absolute value doubles the thickness of lines</a:t>
            </a:r>
          </a:p>
        </p:txBody>
      </p:sp>
      <p:sp>
        <p:nvSpPr>
          <p:cNvPr id="8" name="Slide Number Placeholder 7"/>
          <p:cNvSpPr>
            <a:spLocks noGrp="1"/>
          </p:cNvSpPr>
          <p:nvPr>
            <p:ph type="sldNum" sz="quarter" idx="12"/>
          </p:nvPr>
        </p:nvSpPr>
        <p:spPr/>
        <p:txBody>
          <a:bodyPr/>
          <a:lstStyle/>
          <a:p>
            <a:fld id="{B6F15528-21DE-4FAA-801E-634DDDAF4B2B}" type="slidenum">
              <a:rPr lang="en-US" smtClean="0"/>
              <a:pPr/>
              <a:t>27</a:t>
            </a:fld>
            <a:endParaRPr lang="en-US"/>
          </a:p>
        </p:txBody>
      </p:sp>
      <p:sp>
        <p:nvSpPr>
          <p:cNvPr id="7" name="Date Placeholder 6">
            <a:extLst>
              <a:ext uri="{FF2B5EF4-FFF2-40B4-BE49-F238E27FC236}">
                <a16:creationId xmlns:a16="http://schemas.microsoft.com/office/drawing/2014/main" id="{98DE1A9C-166F-5DAD-8495-9B65D71112C9}"/>
              </a:ext>
            </a:extLst>
          </p:cNvPr>
          <p:cNvSpPr>
            <a:spLocks noGrp="1"/>
          </p:cNvSpPr>
          <p:nvPr>
            <p:ph type="dt" sz="half" idx="10"/>
          </p:nvPr>
        </p:nvSpPr>
        <p:spPr/>
        <p:txBody>
          <a:bodyPr/>
          <a:lstStyle/>
          <a:p>
            <a:fld id="{3F2A1460-1499-47FC-A86F-656747667DBC}" type="datetime1">
              <a:rPr lang="en-US" smtClean="0"/>
              <a:t>3/27/2024</a:t>
            </a:fld>
            <a:endParaRPr lang="en-US"/>
          </a:p>
        </p:txBody>
      </p:sp>
      <p:sp>
        <p:nvSpPr>
          <p:cNvPr id="9" name="Footer Placeholder 8">
            <a:extLst>
              <a:ext uri="{FF2B5EF4-FFF2-40B4-BE49-F238E27FC236}">
                <a16:creationId xmlns:a16="http://schemas.microsoft.com/office/drawing/2014/main" id="{27C8D6C1-C6E1-CC9D-74CD-05DA7B63466D}"/>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700" y="787329"/>
            <a:ext cx="11658600" cy="2241960"/>
          </a:xfrm>
          <a:prstGeom prst="rect">
            <a:avLst/>
          </a:prstGeom>
        </p:spPr>
        <p:txBody>
          <a:bodyPr wrap="square">
            <a:spAutoFit/>
          </a:bodyPr>
          <a:lstStyle/>
          <a:p>
            <a:pPr algn="just">
              <a:lnSpc>
                <a:spcPct val="150000"/>
              </a:lnSpc>
              <a:buFont typeface="Arial" pitchFamily="34" charset="0"/>
              <a:buChar char="•"/>
            </a:pPr>
            <a:r>
              <a:rPr lang="en-US" sz="2400" dirty="0">
                <a:latin typeface="Times New Roman" pitchFamily="18" charset="0"/>
                <a:cs typeface="Times New Roman" pitchFamily="18" charset="0"/>
              </a:rPr>
              <a:t>In line detection, the assumption is that lines are thin with respect to the size of the detector.</a:t>
            </a:r>
          </a:p>
          <a:p>
            <a:pPr algn="just">
              <a:lnSpc>
                <a:spcPct val="150000"/>
              </a:lnSpc>
              <a:buFont typeface="Arial" pitchFamily="34" charset="0"/>
              <a:buChar char="•"/>
            </a:pPr>
            <a:r>
              <a:rPr lang="en-US" sz="2400" dirty="0">
                <a:latin typeface="Times New Roman" pitchFamily="18" charset="0"/>
                <a:cs typeface="Times New Roman" pitchFamily="18" charset="0"/>
              </a:rPr>
              <a:t>The Laplacian detector in Fig. 10.4(a) is isotropic, so its response is independent of direction (with respect to the four directions of the    3 X 3 Laplacian mask: vertical, horizontal, and two diagonals).</a:t>
            </a:r>
          </a:p>
        </p:txBody>
      </p:sp>
      <p:pic>
        <p:nvPicPr>
          <p:cNvPr id="5" name="Picture 2"/>
          <p:cNvPicPr>
            <a:picLocks noChangeAspect="1" noChangeArrowheads="1"/>
          </p:cNvPicPr>
          <p:nvPr/>
        </p:nvPicPr>
        <p:blipFill>
          <a:blip r:embed="rId2">
            <a:lum bright="-10000"/>
          </a:blip>
          <a:srcRect/>
          <a:stretch>
            <a:fillRect/>
          </a:stretch>
        </p:blipFill>
        <p:spPr bwMode="auto">
          <a:xfrm>
            <a:off x="2209800" y="3029289"/>
            <a:ext cx="7772400" cy="2687299"/>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2819401" y="6019801"/>
            <a:ext cx="6629400" cy="530563"/>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B6F15528-21DE-4FAA-801E-634DDDAF4B2B}" type="slidenum">
              <a:rPr lang="en-US" smtClean="0"/>
              <a:pPr/>
              <a:t>28</a:t>
            </a:fld>
            <a:endParaRPr lang="en-US"/>
          </a:p>
        </p:txBody>
      </p:sp>
      <p:sp>
        <p:nvSpPr>
          <p:cNvPr id="2" name="Title 1">
            <a:extLst>
              <a:ext uri="{FF2B5EF4-FFF2-40B4-BE49-F238E27FC236}">
                <a16:creationId xmlns:a16="http://schemas.microsoft.com/office/drawing/2014/main" id="{187E93D1-B225-3C6D-38F7-AF11A60CE678}"/>
              </a:ext>
            </a:extLst>
          </p:cNvPr>
          <p:cNvSpPr>
            <a:spLocks noGrp="1"/>
          </p:cNvSpPr>
          <p:nvPr>
            <p:ph type="title"/>
          </p:nvPr>
        </p:nvSpPr>
        <p:spPr>
          <a:xfrm>
            <a:off x="152400" y="26123"/>
            <a:ext cx="8229600" cy="609600"/>
          </a:xfrm>
        </p:spPr>
        <p:txBody>
          <a:bodyPr>
            <a:normAutofit fontScale="90000"/>
          </a:bodyPr>
          <a:lstStyle/>
          <a:p>
            <a:r>
              <a:rPr lang="en-US" b="1" dirty="0"/>
              <a:t>Detection of Lines-Laplacian filter</a:t>
            </a:r>
            <a:endParaRPr lang="en-US" sz="2800" b="1" dirty="0">
              <a:solidFill>
                <a:srgbClr val="FF0000"/>
              </a:solidFill>
              <a:latin typeface="Times New Roman" pitchFamily="18" charset="0"/>
              <a:cs typeface="Times New Roman" pitchFamily="18" charset="0"/>
            </a:endParaRPr>
          </a:p>
        </p:txBody>
      </p:sp>
      <p:sp>
        <p:nvSpPr>
          <p:cNvPr id="3" name="Date Placeholder 2">
            <a:extLst>
              <a:ext uri="{FF2B5EF4-FFF2-40B4-BE49-F238E27FC236}">
                <a16:creationId xmlns:a16="http://schemas.microsoft.com/office/drawing/2014/main" id="{CE5284BB-2E11-FEFD-9F1F-172273ADF30F}"/>
              </a:ext>
            </a:extLst>
          </p:cNvPr>
          <p:cNvSpPr>
            <a:spLocks noGrp="1"/>
          </p:cNvSpPr>
          <p:nvPr>
            <p:ph type="dt" sz="half" idx="10"/>
          </p:nvPr>
        </p:nvSpPr>
        <p:spPr/>
        <p:txBody>
          <a:bodyPr/>
          <a:lstStyle/>
          <a:p>
            <a:fld id="{195702B3-5416-4E1D-A90D-7009EF0A9FA0}" type="datetime1">
              <a:rPr lang="en-US" smtClean="0"/>
              <a:t>3/27/2024</a:t>
            </a:fld>
            <a:endParaRPr lang="en-US"/>
          </a:p>
        </p:txBody>
      </p:sp>
      <p:sp>
        <p:nvSpPr>
          <p:cNvPr id="7" name="Footer Placeholder 6">
            <a:extLst>
              <a:ext uri="{FF2B5EF4-FFF2-40B4-BE49-F238E27FC236}">
                <a16:creationId xmlns:a16="http://schemas.microsoft.com/office/drawing/2014/main" id="{0999B720-4EF0-B7CB-E056-DF37A35F387F}"/>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3291-1F24-420C-579B-F7CEA5DC2A53}"/>
              </a:ext>
            </a:extLst>
          </p:cNvPr>
          <p:cNvSpPr>
            <a:spLocks noGrp="1"/>
          </p:cNvSpPr>
          <p:nvPr>
            <p:ph type="title"/>
          </p:nvPr>
        </p:nvSpPr>
        <p:spPr/>
        <p:txBody>
          <a:bodyPr/>
          <a:lstStyle/>
          <a:p>
            <a:pPr algn="l"/>
            <a:r>
              <a:rPr lang="en-IN" b="1" dirty="0"/>
              <a:t>Example: Line detection</a:t>
            </a:r>
          </a:p>
        </p:txBody>
      </p:sp>
      <p:sp>
        <p:nvSpPr>
          <p:cNvPr id="4" name="Date Placeholder 3">
            <a:extLst>
              <a:ext uri="{FF2B5EF4-FFF2-40B4-BE49-F238E27FC236}">
                <a16:creationId xmlns:a16="http://schemas.microsoft.com/office/drawing/2014/main" id="{B6F4535C-9821-7F1D-820F-2040A55F72C5}"/>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AD74C07D-4A12-9136-D27A-836A73598D14}"/>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EDE854E0-CFF0-F1A1-9F68-6145861DD332}"/>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7" name="Picture 6">
            <a:extLst>
              <a:ext uri="{FF2B5EF4-FFF2-40B4-BE49-F238E27FC236}">
                <a16:creationId xmlns:a16="http://schemas.microsoft.com/office/drawing/2014/main" id="{283E63F3-DF93-409C-F595-76EC92B099FC}"/>
              </a:ext>
            </a:extLst>
          </p:cNvPr>
          <p:cNvPicPr>
            <a:picLocks noChangeAspect="1"/>
          </p:cNvPicPr>
          <p:nvPr/>
        </p:nvPicPr>
        <p:blipFill>
          <a:blip r:embed="rId2"/>
          <a:stretch>
            <a:fillRect/>
          </a:stretch>
        </p:blipFill>
        <p:spPr>
          <a:xfrm>
            <a:off x="1600200" y="1628775"/>
            <a:ext cx="8686799" cy="4727576"/>
          </a:xfrm>
          <a:prstGeom prst="rect">
            <a:avLst/>
          </a:prstGeom>
        </p:spPr>
      </p:pic>
    </p:spTree>
    <p:extLst>
      <p:ext uri="{BB962C8B-B14F-4D97-AF65-F5344CB8AC3E}">
        <p14:creationId xmlns:p14="http://schemas.microsoft.com/office/powerpoint/2010/main" val="423195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73D49-F9A9-E6CD-6218-9E80016E39A1}"/>
              </a:ext>
            </a:extLst>
          </p:cNvPr>
          <p:cNvSpPr>
            <a:spLocks noGrp="1"/>
          </p:cNvSpPr>
          <p:nvPr>
            <p:ph type="title"/>
          </p:nvPr>
        </p:nvSpPr>
        <p:spPr>
          <a:xfrm>
            <a:off x="76200" y="5080"/>
            <a:ext cx="10972800" cy="1143000"/>
          </a:xfrm>
        </p:spPr>
        <p:txBody>
          <a:bodyPr/>
          <a:lstStyle/>
          <a:p>
            <a:pPr algn="l"/>
            <a:r>
              <a:rPr lang="en-IN" b="1" dirty="0"/>
              <a:t>Visual Intelligence: Building blocks</a:t>
            </a:r>
          </a:p>
        </p:txBody>
      </p:sp>
      <p:pic>
        <p:nvPicPr>
          <p:cNvPr id="11" name="Content Placeholder 10" descr="Cardboard boxes">
            <a:extLst>
              <a:ext uri="{FF2B5EF4-FFF2-40B4-BE49-F238E27FC236}">
                <a16:creationId xmlns:a16="http://schemas.microsoft.com/office/drawing/2014/main" id="{D0EA80D1-AEBC-E322-3F89-8FC744489DF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06600" y="1565434"/>
            <a:ext cx="7924800" cy="4525963"/>
          </a:xfrm>
        </p:spPr>
      </p:pic>
      <p:sp>
        <p:nvSpPr>
          <p:cNvPr id="4" name="Date Placeholder 3">
            <a:extLst>
              <a:ext uri="{FF2B5EF4-FFF2-40B4-BE49-F238E27FC236}">
                <a16:creationId xmlns:a16="http://schemas.microsoft.com/office/drawing/2014/main" id="{D9121169-7E60-6168-42DD-AF39E1A48BE9}"/>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E17D9E0E-E5B9-D124-2C02-BE27E8FF0762}"/>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5A6527AB-8027-B9C6-7104-E78F03449DE7}"/>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12" name="TextBox 11">
            <a:extLst>
              <a:ext uri="{FF2B5EF4-FFF2-40B4-BE49-F238E27FC236}">
                <a16:creationId xmlns:a16="http://schemas.microsoft.com/office/drawing/2014/main" id="{6CA5E01D-7C84-C367-8C24-D3632A515EEB}"/>
              </a:ext>
            </a:extLst>
          </p:cNvPr>
          <p:cNvSpPr txBox="1"/>
          <p:nvPr/>
        </p:nvSpPr>
        <p:spPr>
          <a:xfrm>
            <a:off x="4419600" y="3879581"/>
            <a:ext cx="2101729" cy="369332"/>
          </a:xfrm>
          <a:prstGeom prst="rect">
            <a:avLst/>
          </a:prstGeom>
          <a:noFill/>
        </p:spPr>
        <p:txBody>
          <a:bodyPr wrap="none" rtlCol="0">
            <a:spAutoFit/>
          </a:bodyPr>
          <a:lstStyle/>
          <a:p>
            <a:r>
              <a:rPr lang="en-IN" dirty="0"/>
              <a:t>Artificial Intelligence</a:t>
            </a:r>
          </a:p>
        </p:txBody>
      </p:sp>
      <p:sp>
        <p:nvSpPr>
          <p:cNvPr id="13" name="TextBox 12">
            <a:extLst>
              <a:ext uri="{FF2B5EF4-FFF2-40B4-BE49-F238E27FC236}">
                <a16:creationId xmlns:a16="http://schemas.microsoft.com/office/drawing/2014/main" id="{D94512F8-28BA-7E06-506B-15A122A28629}"/>
              </a:ext>
            </a:extLst>
          </p:cNvPr>
          <p:cNvSpPr txBox="1"/>
          <p:nvPr/>
        </p:nvSpPr>
        <p:spPr>
          <a:xfrm>
            <a:off x="2971800" y="4943554"/>
            <a:ext cx="1751505" cy="369332"/>
          </a:xfrm>
          <a:prstGeom prst="rect">
            <a:avLst/>
          </a:prstGeom>
          <a:noFill/>
        </p:spPr>
        <p:txBody>
          <a:bodyPr wrap="none" rtlCol="0">
            <a:spAutoFit/>
          </a:bodyPr>
          <a:lstStyle/>
          <a:p>
            <a:r>
              <a:rPr lang="en-IN" dirty="0"/>
              <a:t>Computer Vision</a:t>
            </a:r>
          </a:p>
        </p:txBody>
      </p:sp>
      <p:sp>
        <p:nvSpPr>
          <p:cNvPr id="14" name="TextBox 13">
            <a:extLst>
              <a:ext uri="{FF2B5EF4-FFF2-40B4-BE49-F238E27FC236}">
                <a16:creationId xmlns:a16="http://schemas.microsoft.com/office/drawing/2014/main" id="{3ED8AA97-CA56-6D74-92FA-7B1FD8B5D78A}"/>
              </a:ext>
            </a:extLst>
          </p:cNvPr>
          <p:cNvSpPr txBox="1"/>
          <p:nvPr/>
        </p:nvSpPr>
        <p:spPr>
          <a:xfrm>
            <a:off x="7598884" y="4906049"/>
            <a:ext cx="1996829" cy="369332"/>
          </a:xfrm>
          <a:prstGeom prst="rect">
            <a:avLst/>
          </a:prstGeom>
          <a:noFill/>
        </p:spPr>
        <p:txBody>
          <a:bodyPr wrap="none" rtlCol="0">
            <a:spAutoFit/>
          </a:bodyPr>
          <a:lstStyle/>
          <a:p>
            <a:r>
              <a:rPr lang="en-IN" dirty="0"/>
              <a:t>Computer Graphics</a:t>
            </a:r>
          </a:p>
        </p:txBody>
      </p:sp>
      <p:sp>
        <p:nvSpPr>
          <p:cNvPr id="15" name="TextBox 14">
            <a:extLst>
              <a:ext uri="{FF2B5EF4-FFF2-40B4-BE49-F238E27FC236}">
                <a16:creationId xmlns:a16="http://schemas.microsoft.com/office/drawing/2014/main" id="{185CF24C-9208-E6C0-0C66-57AAF977276D}"/>
              </a:ext>
            </a:extLst>
          </p:cNvPr>
          <p:cNvSpPr txBox="1"/>
          <p:nvPr/>
        </p:nvSpPr>
        <p:spPr>
          <a:xfrm>
            <a:off x="6934200" y="3012976"/>
            <a:ext cx="479618" cy="369332"/>
          </a:xfrm>
          <a:prstGeom prst="rect">
            <a:avLst/>
          </a:prstGeom>
          <a:noFill/>
        </p:spPr>
        <p:txBody>
          <a:bodyPr wrap="none" rtlCol="0">
            <a:spAutoFit/>
          </a:bodyPr>
          <a:lstStyle/>
          <a:p>
            <a:r>
              <a:rPr lang="en-IN" dirty="0"/>
              <a:t>ML</a:t>
            </a:r>
          </a:p>
        </p:txBody>
      </p:sp>
      <p:sp>
        <p:nvSpPr>
          <p:cNvPr id="16" name="TextBox 15">
            <a:extLst>
              <a:ext uri="{FF2B5EF4-FFF2-40B4-BE49-F238E27FC236}">
                <a16:creationId xmlns:a16="http://schemas.microsoft.com/office/drawing/2014/main" id="{EBFEAEB1-36E0-7780-8A9B-1141404A2E73}"/>
              </a:ext>
            </a:extLst>
          </p:cNvPr>
          <p:cNvSpPr txBox="1"/>
          <p:nvPr/>
        </p:nvSpPr>
        <p:spPr>
          <a:xfrm>
            <a:off x="5611745" y="4906049"/>
            <a:ext cx="1806072" cy="369332"/>
          </a:xfrm>
          <a:prstGeom prst="rect">
            <a:avLst/>
          </a:prstGeom>
          <a:noFill/>
        </p:spPr>
        <p:txBody>
          <a:bodyPr wrap="none" rtlCol="0">
            <a:spAutoFit/>
          </a:bodyPr>
          <a:lstStyle/>
          <a:p>
            <a:r>
              <a:rPr lang="en-IN" dirty="0"/>
              <a:t>Image Processing</a:t>
            </a:r>
          </a:p>
        </p:txBody>
      </p:sp>
      <p:sp>
        <p:nvSpPr>
          <p:cNvPr id="17" name="TextBox 16">
            <a:extLst>
              <a:ext uri="{FF2B5EF4-FFF2-40B4-BE49-F238E27FC236}">
                <a16:creationId xmlns:a16="http://schemas.microsoft.com/office/drawing/2014/main" id="{607F24A0-B976-808C-CACD-4ED1E6679045}"/>
              </a:ext>
            </a:extLst>
          </p:cNvPr>
          <p:cNvSpPr txBox="1"/>
          <p:nvPr/>
        </p:nvSpPr>
        <p:spPr>
          <a:xfrm>
            <a:off x="2006600" y="1562854"/>
            <a:ext cx="1914883" cy="369332"/>
          </a:xfrm>
          <a:prstGeom prst="rect">
            <a:avLst/>
          </a:prstGeom>
          <a:noFill/>
        </p:spPr>
        <p:txBody>
          <a:bodyPr wrap="none" rtlCol="0">
            <a:spAutoFit/>
          </a:bodyPr>
          <a:lstStyle/>
          <a:p>
            <a:r>
              <a:rPr lang="en-IN" b="1" dirty="0"/>
              <a:t>Visual Intelligence</a:t>
            </a:r>
          </a:p>
        </p:txBody>
      </p:sp>
      <p:sp>
        <p:nvSpPr>
          <p:cNvPr id="18" name="TextBox 17">
            <a:extLst>
              <a:ext uri="{FF2B5EF4-FFF2-40B4-BE49-F238E27FC236}">
                <a16:creationId xmlns:a16="http://schemas.microsoft.com/office/drawing/2014/main" id="{1172301E-5A15-1600-8C51-2C10A978AE36}"/>
              </a:ext>
            </a:extLst>
          </p:cNvPr>
          <p:cNvSpPr txBox="1"/>
          <p:nvPr/>
        </p:nvSpPr>
        <p:spPr>
          <a:xfrm>
            <a:off x="4699259" y="2219246"/>
            <a:ext cx="1383712" cy="369332"/>
          </a:xfrm>
          <a:prstGeom prst="rect">
            <a:avLst/>
          </a:prstGeom>
          <a:noFill/>
        </p:spPr>
        <p:txBody>
          <a:bodyPr wrap="none" rtlCol="0">
            <a:spAutoFit/>
          </a:bodyPr>
          <a:lstStyle/>
          <a:p>
            <a:r>
              <a:rPr lang="en-IN" dirty="0"/>
              <a:t>Coding </a:t>
            </a:r>
            <a:r>
              <a:rPr lang="en-IN" dirty="0" err="1"/>
              <a:t>Skilss</a:t>
            </a:r>
            <a:endParaRPr lang="en-IN" dirty="0"/>
          </a:p>
        </p:txBody>
      </p:sp>
      <p:sp>
        <p:nvSpPr>
          <p:cNvPr id="19" name="TextBox 18">
            <a:extLst>
              <a:ext uri="{FF2B5EF4-FFF2-40B4-BE49-F238E27FC236}">
                <a16:creationId xmlns:a16="http://schemas.microsoft.com/office/drawing/2014/main" id="{F84F371F-6B75-9C91-FE00-F810B90A03D9}"/>
              </a:ext>
            </a:extLst>
          </p:cNvPr>
          <p:cNvSpPr txBox="1"/>
          <p:nvPr/>
        </p:nvSpPr>
        <p:spPr>
          <a:xfrm>
            <a:off x="7255195" y="3823242"/>
            <a:ext cx="482824" cy="369332"/>
          </a:xfrm>
          <a:prstGeom prst="rect">
            <a:avLst/>
          </a:prstGeom>
          <a:noFill/>
        </p:spPr>
        <p:txBody>
          <a:bodyPr wrap="none" rtlCol="0">
            <a:spAutoFit/>
          </a:bodyPr>
          <a:lstStyle/>
          <a:p>
            <a:r>
              <a:rPr lang="en-IN" dirty="0"/>
              <a:t>NN</a:t>
            </a:r>
          </a:p>
        </p:txBody>
      </p:sp>
      <p:sp>
        <p:nvSpPr>
          <p:cNvPr id="3" name="TextBox 2">
            <a:extLst>
              <a:ext uri="{FF2B5EF4-FFF2-40B4-BE49-F238E27FC236}">
                <a16:creationId xmlns:a16="http://schemas.microsoft.com/office/drawing/2014/main" id="{BD02F10F-67D8-97E3-5583-92AA80D8C7EC}"/>
              </a:ext>
            </a:extLst>
          </p:cNvPr>
          <p:cNvSpPr txBox="1"/>
          <p:nvPr/>
        </p:nvSpPr>
        <p:spPr>
          <a:xfrm>
            <a:off x="4152352" y="3098553"/>
            <a:ext cx="1542410" cy="369332"/>
          </a:xfrm>
          <a:prstGeom prst="rect">
            <a:avLst/>
          </a:prstGeom>
          <a:noFill/>
        </p:spPr>
        <p:txBody>
          <a:bodyPr wrap="none" rtlCol="0">
            <a:spAutoFit/>
          </a:bodyPr>
          <a:lstStyle/>
          <a:p>
            <a:r>
              <a:rPr lang="en-IN" dirty="0"/>
              <a:t>Deep Learning</a:t>
            </a:r>
          </a:p>
        </p:txBody>
      </p:sp>
    </p:spTree>
    <p:extLst>
      <p:ext uri="{BB962C8B-B14F-4D97-AF65-F5344CB8AC3E}">
        <p14:creationId xmlns:p14="http://schemas.microsoft.com/office/powerpoint/2010/main" val="388391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
        <p:nvSpPr>
          <p:cNvPr id="11" name="Title 1">
            <a:extLst>
              <a:ext uri="{FF2B5EF4-FFF2-40B4-BE49-F238E27FC236}">
                <a16:creationId xmlns:a16="http://schemas.microsoft.com/office/drawing/2014/main" id="{278ABFAA-5556-92EE-6F28-9DD45D37D7EC}"/>
              </a:ext>
            </a:extLst>
          </p:cNvPr>
          <p:cNvSpPr txBox="1">
            <a:spLocks/>
          </p:cNvSpPr>
          <p:nvPr/>
        </p:nvSpPr>
        <p:spPr>
          <a:xfrm>
            <a:off x="152400" y="196849"/>
            <a:ext cx="8229600" cy="6096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t>Detection of Edges</a:t>
            </a:r>
            <a:endParaRPr lang="en-US" sz="2800" b="1" dirty="0">
              <a:solidFill>
                <a:srgbClr val="FF0000"/>
              </a:solidFill>
              <a:latin typeface="Times New Roman" pitchFamily="18" charset="0"/>
              <a:cs typeface="Times New Roman" pitchFamily="18" charset="0"/>
            </a:endParaRPr>
          </a:p>
        </p:txBody>
      </p:sp>
      <p:sp>
        <p:nvSpPr>
          <p:cNvPr id="14" name="Date Placeholder 13">
            <a:extLst>
              <a:ext uri="{FF2B5EF4-FFF2-40B4-BE49-F238E27FC236}">
                <a16:creationId xmlns:a16="http://schemas.microsoft.com/office/drawing/2014/main" id="{FBE08743-7F1E-CB7F-7871-3806CA489F19}"/>
              </a:ext>
            </a:extLst>
          </p:cNvPr>
          <p:cNvSpPr>
            <a:spLocks noGrp="1"/>
          </p:cNvSpPr>
          <p:nvPr>
            <p:ph type="dt" sz="half" idx="10"/>
          </p:nvPr>
        </p:nvSpPr>
        <p:spPr/>
        <p:txBody>
          <a:bodyPr/>
          <a:lstStyle/>
          <a:p>
            <a:fld id="{EDC17F5D-9432-4D88-B284-8C64302160EE}" type="datetime1">
              <a:rPr lang="en-US" smtClean="0"/>
              <a:t>3/27/2024</a:t>
            </a:fld>
            <a:endParaRPr lang="en-US"/>
          </a:p>
        </p:txBody>
      </p:sp>
      <p:sp>
        <p:nvSpPr>
          <p:cNvPr id="15" name="Footer Placeholder 14">
            <a:extLst>
              <a:ext uri="{FF2B5EF4-FFF2-40B4-BE49-F238E27FC236}">
                <a16:creationId xmlns:a16="http://schemas.microsoft.com/office/drawing/2014/main" id="{11E5E2AF-E2D9-6ADF-8B5D-6A7A16D340A2}"/>
              </a:ext>
            </a:extLst>
          </p:cNvPr>
          <p:cNvSpPr>
            <a:spLocks noGrp="1"/>
          </p:cNvSpPr>
          <p:nvPr>
            <p:ph type="ftr" sz="quarter" idx="11"/>
          </p:nvPr>
        </p:nvSpPr>
        <p:spPr/>
        <p:txBody>
          <a:bodyPr/>
          <a:lstStyle/>
          <a:p>
            <a:r>
              <a:rPr lang="it-IT"/>
              <a:t>Dr. N. Subhash Chandra, Professor, CVRCE</a:t>
            </a:r>
            <a:endParaRPr lang="en-US"/>
          </a:p>
        </p:txBody>
      </p:sp>
      <p:pic>
        <p:nvPicPr>
          <p:cNvPr id="3" name="Picture 2">
            <a:extLst>
              <a:ext uri="{FF2B5EF4-FFF2-40B4-BE49-F238E27FC236}">
                <a16:creationId xmlns:a16="http://schemas.microsoft.com/office/drawing/2014/main" id="{5FC7B302-4A66-AC68-6336-B3A959000419}"/>
              </a:ext>
            </a:extLst>
          </p:cNvPr>
          <p:cNvPicPr>
            <a:picLocks noChangeAspect="1"/>
          </p:cNvPicPr>
          <p:nvPr/>
        </p:nvPicPr>
        <p:blipFill>
          <a:blip r:embed="rId2"/>
          <a:stretch>
            <a:fillRect/>
          </a:stretch>
        </p:blipFill>
        <p:spPr>
          <a:xfrm>
            <a:off x="990600" y="806449"/>
            <a:ext cx="10668000" cy="483235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8081-D28C-DCED-F917-4EA3954C725D}"/>
              </a:ext>
            </a:extLst>
          </p:cNvPr>
          <p:cNvSpPr>
            <a:spLocks noGrp="1"/>
          </p:cNvSpPr>
          <p:nvPr>
            <p:ph type="title"/>
          </p:nvPr>
        </p:nvSpPr>
        <p:spPr/>
        <p:txBody>
          <a:bodyPr/>
          <a:lstStyle/>
          <a:p>
            <a:pPr algn="l"/>
            <a:r>
              <a:rPr lang="en-IN" b="1" dirty="0"/>
              <a:t>Edge Models</a:t>
            </a:r>
          </a:p>
        </p:txBody>
      </p:sp>
      <p:sp>
        <p:nvSpPr>
          <p:cNvPr id="4" name="Date Placeholder 3">
            <a:extLst>
              <a:ext uri="{FF2B5EF4-FFF2-40B4-BE49-F238E27FC236}">
                <a16:creationId xmlns:a16="http://schemas.microsoft.com/office/drawing/2014/main" id="{0BAA13C4-B5D7-247C-6D8B-6FD5CD89273F}"/>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5428295C-5579-DD59-7F0F-B667579D544B}"/>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38CBBF86-D148-3A77-8337-4F0ED9C5BF7A}"/>
              </a:ext>
            </a:extLst>
          </p:cNvPr>
          <p:cNvSpPr>
            <a:spLocks noGrp="1"/>
          </p:cNvSpPr>
          <p:nvPr>
            <p:ph type="sldNum" sz="quarter" idx="12"/>
          </p:nvPr>
        </p:nvSpPr>
        <p:spPr/>
        <p:txBody>
          <a:bodyPr/>
          <a:lstStyle/>
          <a:p>
            <a:fld id="{B6F15528-21DE-4FAA-801E-634DDDAF4B2B}" type="slidenum">
              <a:rPr lang="en-US" smtClean="0"/>
              <a:pPr/>
              <a:t>31</a:t>
            </a:fld>
            <a:endParaRPr lang="en-US"/>
          </a:p>
        </p:txBody>
      </p:sp>
      <p:pic>
        <p:nvPicPr>
          <p:cNvPr id="9" name="Picture 8">
            <a:extLst>
              <a:ext uri="{FF2B5EF4-FFF2-40B4-BE49-F238E27FC236}">
                <a16:creationId xmlns:a16="http://schemas.microsoft.com/office/drawing/2014/main" id="{E6EC3CC2-DDA0-DFEB-6CFB-F45F816AA0B4}"/>
              </a:ext>
            </a:extLst>
          </p:cNvPr>
          <p:cNvPicPr>
            <a:picLocks noChangeAspect="1"/>
          </p:cNvPicPr>
          <p:nvPr/>
        </p:nvPicPr>
        <p:blipFill>
          <a:blip r:embed="rId2"/>
          <a:stretch>
            <a:fillRect/>
          </a:stretch>
        </p:blipFill>
        <p:spPr>
          <a:xfrm>
            <a:off x="6645738" y="990583"/>
            <a:ext cx="5353222" cy="4591286"/>
          </a:xfrm>
          <a:prstGeom prst="rect">
            <a:avLst/>
          </a:prstGeom>
        </p:spPr>
      </p:pic>
      <p:pic>
        <p:nvPicPr>
          <p:cNvPr id="12" name="Content Placeholder 6">
            <a:extLst>
              <a:ext uri="{FF2B5EF4-FFF2-40B4-BE49-F238E27FC236}">
                <a16:creationId xmlns:a16="http://schemas.microsoft.com/office/drawing/2014/main" id="{1CD977EB-FACF-B4DE-8389-6E7EAE7807D5}"/>
              </a:ext>
            </a:extLst>
          </p:cNvPr>
          <p:cNvPicPr>
            <a:picLocks noGrp="1" noChangeAspect="1"/>
          </p:cNvPicPr>
          <p:nvPr>
            <p:ph idx="1"/>
          </p:nvPr>
        </p:nvPicPr>
        <p:blipFill>
          <a:blip r:embed="rId3"/>
          <a:stretch>
            <a:fillRect/>
          </a:stretch>
        </p:blipFill>
        <p:spPr>
          <a:xfrm>
            <a:off x="406400" y="1844130"/>
            <a:ext cx="7620000" cy="2749987"/>
          </a:xfrm>
          <a:prstGeom prst="rect">
            <a:avLst/>
          </a:prstGeom>
        </p:spPr>
      </p:pic>
    </p:spTree>
    <p:extLst>
      <p:ext uri="{BB962C8B-B14F-4D97-AF65-F5344CB8AC3E}">
        <p14:creationId xmlns:p14="http://schemas.microsoft.com/office/powerpoint/2010/main" val="3994704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17E4-136F-720D-5192-9855C83B74E4}"/>
              </a:ext>
            </a:extLst>
          </p:cNvPr>
          <p:cNvSpPr>
            <a:spLocks noGrp="1"/>
          </p:cNvSpPr>
          <p:nvPr>
            <p:ph type="title"/>
          </p:nvPr>
        </p:nvSpPr>
        <p:spPr>
          <a:xfrm>
            <a:off x="266700" y="71495"/>
            <a:ext cx="11658600" cy="1143000"/>
          </a:xfrm>
        </p:spPr>
        <p:txBody>
          <a:bodyPr>
            <a:normAutofit fontScale="90000"/>
          </a:bodyPr>
          <a:lstStyle/>
          <a:p>
            <a:r>
              <a:rPr lang="en-GB" b="1" dirty="0"/>
              <a:t>First and Second order derivatives response at the edge</a:t>
            </a:r>
            <a:endParaRPr lang="en-IN" b="1" dirty="0"/>
          </a:p>
        </p:txBody>
      </p:sp>
      <p:sp>
        <p:nvSpPr>
          <p:cNvPr id="4" name="Date Placeholder 3">
            <a:extLst>
              <a:ext uri="{FF2B5EF4-FFF2-40B4-BE49-F238E27FC236}">
                <a16:creationId xmlns:a16="http://schemas.microsoft.com/office/drawing/2014/main" id="{34F4540E-446E-0791-BCED-6664B9D6EF98}"/>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205C29B6-2396-CC67-FC58-D1048B8277C8}"/>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58279BA0-655F-A90F-5802-7E442E8EE64D}"/>
              </a:ext>
            </a:extLst>
          </p:cNvPr>
          <p:cNvSpPr>
            <a:spLocks noGrp="1"/>
          </p:cNvSpPr>
          <p:nvPr>
            <p:ph type="sldNum" sz="quarter" idx="12"/>
          </p:nvPr>
        </p:nvSpPr>
        <p:spPr/>
        <p:txBody>
          <a:bodyPr/>
          <a:lstStyle/>
          <a:p>
            <a:fld id="{B6F15528-21DE-4FAA-801E-634DDDAF4B2B}" type="slidenum">
              <a:rPr lang="en-US" smtClean="0"/>
              <a:pPr/>
              <a:t>32</a:t>
            </a:fld>
            <a:endParaRPr lang="en-US"/>
          </a:p>
        </p:txBody>
      </p:sp>
      <p:pic>
        <p:nvPicPr>
          <p:cNvPr id="8" name="Picture 7">
            <a:extLst>
              <a:ext uri="{FF2B5EF4-FFF2-40B4-BE49-F238E27FC236}">
                <a16:creationId xmlns:a16="http://schemas.microsoft.com/office/drawing/2014/main" id="{A0A49711-47F5-4899-6837-BB449EA5591D}"/>
              </a:ext>
            </a:extLst>
          </p:cNvPr>
          <p:cNvPicPr>
            <a:picLocks noChangeAspect="1"/>
          </p:cNvPicPr>
          <p:nvPr/>
        </p:nvPicPr>
        <p:blipFill>
          <a:blip r:embed="rId2"/>
          <a:stretch>
            <a:fillRect/>
          </a:stretch>
        </p:blipFill>
        <p:spPr>
          <a:xfrm>
            <a:off x="1132840" y="1295400"/>
            <a:ext cx="10439400" cy="4899140"/>
          </a:xfrm>
          <a:prstGeom prst="rect">
            <a:avLst/>
          </a:prstGeom>
        </p:spPr>
      </p:pic>
    </p:spTree>
    <p:extLst>
      <p:ext uri="{BB962C8B-B14F-4D97-AF65-F5344CB8AC3E}">
        <p14:creationId xmlns:p14="http://schemas.microsoft.com/office/powerpoint/2010/main" val="3596664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3" name="Title 1">
            <a:extLst>
              <a:ext uri="{FF2B5EF4-FFF2-40B4-BE49-F238E27FC236}">
                <a16:creationId xmlns:a16="http://schemas.microsoft.com/office/drawing/2014/main" id="{88485F3E-E40C-829D-3080-AA472FBAB6F8}"/>
              </a:ext>
            </a:extLst>
          </p:cNvPr>
          <p:cNvSpPr txBox="1">
            <a:spLocks/>
          </p:cNvSpPr>
          <p:nvPr/>
        </p:nvSpPr>
        <p:spPr>
          <a:xfrm>
            <a:off x="152400" y="0"/>
            <a:ext cx="10972800" cy="1174751"/>
          </a:xfrm>
          <a:prstGeom prst="rect">
            <a:avLst/>
          </a:prstGeom>
        </p:spPr>
        <p:txBody>
          <a:bodyPr vert="horz" lIns="91440" tIns="45720" rIns="91440" bIns="45720" rtlCol="0" anchor="ctr">
            <a:normAutofit fontScale="90000"/>
          </a:bodyPr>
          <a:lstStyle>
            <a:defPPr>
              <a:defRPr lang="en-US"/>
            </a:defPPr>
            <a:lvl1pPr>
              <a:spcBef>
                <a:spcPct val="0"/>
              </a:spcBef>
              <a:buNone/>
              <a:defRPr sz="4400" b="1">
                <a:latin typeface="+mj-lt"/>
                <a:ea typeface="+mj-ea"/>
                <a:cs typeface="+mj-cs"/>
              </a:defRPr>
            </a:lvl1pPr>
          </a:lstStyle>
          <a:p>
            <a:r>
              <a:rPr lang="en-US" dirty="0"/>
              <a:t>Fundamental steps performed in edge detection </a:t>
            </a:r>
          </a:p>
        </p:txBody>
      </p:sp>
      <p:sp>
        <p:nvSpPr>
          <p:cNvPr id="7" name="Date Placeholder 6">
            <a:extLst>
              <a:ext uri="{FF2B5EF4-FFF2-40B4-BE49-F238E27FC236}">
                <a16:creationId xmlns:a16="http://schemas.microsoft.com/office/drawing/2014/main" id="{0119F0A1-9E6F-A01A-418A-C4FE79398439}"/>
              </a:ext>
            </a:extLst>
          </p:cNvPr>
          <p:cNvSpPr>
            <a:spLocks noGrp="1"/>
          </p:cNvSpPr>
          <p:nvPr>
            <p:ph type="dt" sz="half" idx="10"/>
          </p:nvPr>
        </p:nvSpPr>
        <p:spPr/>
        <p:txBody>
          <a:bodyPr/>
          <a:lstStyle/>
          <a:p>
            <a:fld id="{C23FF889-C738-4193-A3BF-4F9E75137CA8}" type="datetime1">
              <a:rPr lang="en-US" smtClean="0"/>
              <a:t>3/27/2024</a:t>
            </a:fld>
            <a:endParaRPr lang="en-US"/>
          </a:p>
        </p:txBody>
      </p:sp>
      <p:sp>
        <p:nvSpPr>
          <p:cNvPr id="8" name="Footer Placeholder 7">
            <a:extLst>
              <a:ext uri="{FF2B5EF4-FFF2-40B4-BE49-F238E27FC236}">
                <a16:creationId xmlns:a16="http://schemas.microsoft.com/office/drawing/2014/main" id="{5287E600-CE1A-FDD6-5387-DA4E2607DC26}"/>
              </a:ext>
            </a:extLst>
          </p:cNvPr>
          <p:cNvSpPr>
            <a:spLocks noGrp="1"/>
          </p:cNvSpPr>
          <p:nvPr>
            <p:ph type="ftr" sz="quarter" idx="11"/>
          </p:nvPr>
        </p:nvSpPr>
        <p:spPr/>
        <p:txBody>
          <a:bodyPr/>
          <a:lstStyle/>
          <a:p>
            <a:r>
              <a:rPr lang="it-IT"/>
              <a:t>Dr. N. Subhash Chandra, Professor, CVRCE</a:t>
            </a:r>
            <a:endParaRPr lang="en-US"/>
          </a:p>
        </p:txBody>
      </p:sp>
      <p:pic>
        <p:nvPicPr>
          <p:cNvPr id="5" name="Picture 4">
            <a:extLst>
              <a:ext uri="{FF2B5EF4-FFF2-40B4-BE49-F238E27FC236}">
                <a16:creationId xmlns:a16="http://schemas.microsoft.com/office/drawing/2014/main" id="{BF5F6B7B-211E-3E95-65A9-F853B493C43D}"/>
              </a:ext>
            </a:extLst>
          </p:cNvPr>
          <p:cNvPicPr>
            <a:picLocks noChangeAspect="1"/>
          </p:cNvPicPr>
          <p:nvPr/>
        </p:nvPicPr>
        <p:blipFill>
          <a:blip r:embed="rId2"/>
          <a:stretch>
            <a:fillRect/>
          </a:stretch>
        </p:blipFill>
        <p:spPr>
          <a:xfrm>
            <a:off x="457200" y="1600200"/>
            <a:ext cx="4495800" cy="3962400"/>
          </a:xfrm>
          <a:prstGeom prst="rect">
            <a:avLst/>
          </a:prstGeom>
        </p:spPr>
      </p:pic>
      <p:pic>
        <p:nvPicPr>
          <p:cNvPr id="10" name="Picture 9">
            <a:extLst>
              <a:ext uri="{FF2B5EF4-FFF2-40B4-BE49-F238E27FC236}">
                <a16:creationId xmlns:a16="http://schemas.microsoft.com/office/drawing/2014/main" id="{0825DE61-4B6D-B224-3561-43AB876036AD}"/>
              </a:ext>
            </a:extLst>
          </p:cNvPr>
          <p:cNvPicPr>
            <a:picLocks noChangeAspect="1"/>
          </p:cNvPicPr>
          <p:nvPr/>
        </p:nvPicPr>
        <p:blipFill>
          <a:blip r:embed="rId3"/>
          <a:stretch>
            <a:fillRect/>
          </a:stretch>
        </p:blipFill>
        <p:spPr>
          <a:xfrm>
            <a:off x="5410200" y="990600"/>
            <a:ext cx="5715000" cy="5105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 y="116928"/>
            <a:ext cx="11125200" cy="769441"/>
          </a:xfrm>
          <a:prstGeom prst="rect">
            <a:avLst/>
          </a:prstGeom>
        </p:spPr>
        <p:txBody>
          <a:bodyPr vert="horz" lIns="91440" tIns="45720" rIns="91440" bIns="45720" rtlCol="0" anchor="ctr">
            <a:normAutofit fontScale="97500"/>
          </a:bodyPr>
          <a:lstStyle>
            <a:defPPr>
              <a:defRPr lang="en-US"/>
            </a:defPPr>
            <a:lvl1pPr>
              <a:spcBef>
                <a:spcPct val="0"/>
              </a:spcBef>
              <a:buNone/>
              <a:defRPr sz="4400" b="1">
                <a:latin typeface="+mj-lt"/>
                <a:ea typeface="+mj-ea"/>
                <a:cs typeface="+mj-cs"/>
              </a:defRPr>
            </a:lvl1pPr>
          </a:lstStyle>
          <a:p>
            <a:r>
              <a:rPr lang="en-US" dirty="0"/>
              <a:t>Image gradient in First order Derivative</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34</a:t>
            </a:fld>
            <a:endParaRPr lang="en-US"/>
          </a:p>
        </p:txBody>
      </p:sp>
      <p:pic>
        <p:nvPicPr>
          <p:cNvPr id="3" name="Picture 2">
            <a:extLst>
              <a:ext uri="{FF2B5EF4-FFF2-40B4-BE49-F238E27FC236}">
                <a16:creationId xmlns:a16="http://schemas.microsoft.com/office/drawing/2014/main" id="{6339F35C-FCB6-AA62-EEBB-AD63862C9E28}"/>
              </a:ext>
            </a:extLst>
          </p:cNvPr>
          <p:cNvPicPr>
            <a:picLocks noChangeAspect="1"/>
          </p:cNvPicPr>
          <p:nvPr/>
        </p:nvPicPr>
        <p:blipFill>
          <a:blip r:embed="rId2"/>
          <a:stretch>
            <a:fillRect/>
          </a:stretch>
        </p:blipFill>
        <p:spPr>
          <a:xfrm>
            <a:off x="1371600" y="1396895"/>
            <a:ext cx="9524999" cy="4959456"/>
          </a:xfrm>
          <a:prstGeom prst="rect">
            <a:avLst/>
          </a:prstGeom>
        </p:spPr>
      </p:pic>
      <p:sp>
        <p:nvSpPr>
          <p:cNvPr id="4" name="Date Placeholder 3">
            <a:extLst>
              <a:ext uri="{FF2B5EF4-FFF2-40B4-BE49-F238E27FC236}">
                <a16:creationId xmlns:a16="http://schemas.microsoft.com/office/drawing/2014/main" id="{DDC84277-0BC1-E66E-6B5A-76A9C719D7F1}"/>
              </a:ext>
            </a:extLst>
          </p:cNvPr>
          <p:cNvSpPr>
            <a:spLocks noGrp="1"/>
          </p:cNvSpPr>
          <p:nvPr>
            <p:ph type="dt" sz="half" idx="10"/>
          </p:nvPr>
        </p:nvSpPr>
        <p:spPr/>
        <p:txBody>
          <a:bodyPr/>
          <a:lstStyle/>
          <a:p>
            <a:fld id="{EB24E0BD-AD25-4F81-BC93-675CFEF8E985}" type="datetime1">
              <a:rPr lang="en-US" smtClean="0"/>
              <a:t>3/27/2024</a:t>
            </a:fld>
            <a:endParaRPr lang="en-US"/>
          </a:p>
        </p:txBody>
      </p:sp>
      <p:sp>
        <p:nvSpPr>
          <p:cNvPr id="9" name="Footer Placeholder 8">
            <a:extLst>
              <a:ext uri="{FF2B5EF4-FFF2-40B4-BE49-F238E27FC236}">
                <a16:creationId xmlns:a16="http://schemas.microsoft.com/office/drawing/2014/main" id="{A51F01A5-367B-BDDA-5A3F-21ABBCAABB5E}"/>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927797-08B6-D193-3D27-F65CD9939D4C}"/>
              </a:ext>
            </a:extLst>
          </p:cNvPr>
          <p:cNvSpPr>
            <a:spLocks noGrp="1"/>
          </p:cNvSpPr>
          <p:nvPr>
            <p:ph type="sldNum" sz="quarter" idx="12"/>
          </p:nvPr>
        </p:nvSpPr>
        <p:spPr/>
        <p:txBody>
          <a:bodyPr/>
          <a:lstStyle/>
          <a:p>
            <a:fld id="{B6F15528-21DE-4FAA-801E-634DDDAF4B2B}" type="slidenum">
              <a:rPr lang="en-US" smtClean="0"/>
              <a:pPr/>
              <a:t>35</a:t>
            </a:fld>
            <a:endParaRPr lang="en-US"/>
          </a:p>
        </p:txBody>
      </p:sp>
      <p:pic>
        <p:nvPicPr>
          <p:cNvPr id="4" name="Picture 3">
            <a:extLst>
              <a:ext uri="{FF2B5EF4-FFF2-40B4-BE49-F238E27FC236}">
                <a16:creationId xmlns:a16="http://schemas.microsoft.com/office/drawing/2014/main" id="{B418B66B-E790-47BB-76CE-29054BDCADC6}"/>
              </a:ext>
            </a:extLst>
          </p:cNvPr>
          <p:cNvPicPr>
            <a:picLocks noChangeAspect="1"/>
          </p:cNvPicPr>
          <p:nvPr/>
        </p:nvPicPr>
        <p:blipFill rotWithShape="1">
          <a:blip r:embed="rId2"/>
          <a:srcRect t="1351"/>
          <a:stretch/>
        </p:blipFill>
        <p:spPr>
          <a:xfrm>
            <a:off x="2057400" y="381000"/>
            <a:ext cx="9144000" cy="5975351"/>
          </a:xfrm>
          <a:prstGeom prst="rect">
            <a:avLst/>
          </a:prstGeom>
        </p:spPr>
      </p:pic>
      <p:sp>
        <p:nvSpPr>
          <p:cNvPr id="3" name="Date Placeholder 2">
            <a:extLst>
              <a:ext uri="{FF2B5EF4-FFF2-40B4-BE49-F238E27FC236}">
                <a16:creationId xmlns:a16="http://schemas.microsoft.com/office/drawing/2014/main" id="{4EAE7669-9450-1774-EB88-5A43C9CA9E1A}"/>
              </a:ext>
            </a:extLst>
          </p:cNvPr>
          <p:cNvSpPr>
            <a:spLocks noGrp="1"/>
          </p:cNvSpPr>
          <p:nvPr>
            <p:ph type="dt" sz="half" idx="10"/>
          </p:nvPr>
        </p:nvSpPr>
        <p:spPr/>
        <p:txBody>
          <a:bodyPr/>
          <a:lstStyle/>
          <a:p>
            <a:fld id="{667E6302-49B1-4D7F-961E-CA4220BB65D4}" type="datetime1">
              <a:rPr lang="en-US" smtClean="0"/>
              <a:t>3/27/2024</a:t>
            </a:fld>
            <a:endParaRPr lang="en-US"/>
          </a:p>
        </p:txBody>
      </p:sp>
      <p:sp>
        <p:nvSpPr>
          <p:cNvPr id="5" name="Footer Placeholder 4">
            <a:extLst>
              <a:ext uri="{FF2B5EF4-FFF2-40B4-BE49-F238E27FC236}">
                <a16:creationId xmlns:a16="http://schemas.microsoft.com/office/drawing/2014/main" id="{DEAB1F0B-2CE9-A0D3-224F-7F511E1FDCE2}"/>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41862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19FE93-ED8C-1C5F-251E-8DADE1A18D39}"/>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4" name="Picture 3">
            <a:extLst>
              <a:ext uri="{FF2B5EF4-FFF2-40B4-BE49-F238E27FC236}">
                <a16:creationId xmlns:a16="http://schemas.microsoft.com/office/drawing/2014/main" id="{6DEC9C5F-BFBB-5776-3A67-17E5421CD3D6}"/>
              </a:ext>
            </a:extLst>
          </p:cNvPr>
          <p:cNvPicPr>
            <a:picLocks noChangeAspect="1"/>
          </p:cNvPicPr>
          <p:nvPr/>
        </p:nvPicPr>
        <p:blipFill rotWithShape="1">
          <a:blip r:embed="rId2"/>
          <a:srcRect t="14667"/>
          <a:stretch/>
        </p:blipFill>
        <p:spPr>
          <a:xfrm>
            <a:off x="1752600" y="1600200"/>
            <a:ext cx="8991600" cy="4876799"/>
          </a:xfrm>
          <a:prstGeom prst="rect">
            <a:avLst/>
          </a:prstGeom>
        </p:spPr>
      </p:pic>
      <p:sp>
        <p:nvSpPr>
          <p:cNvPr id="3" name="TextBox 2">
            <a:extLst>
              <a:ext uri="{FF2B5EF4-FFF2-40B4-BE49-F238E27FC236}">
                <a16:creationId xmlns:a16="http://schemas.microsoft.com/office/drawing/2014/main" id="{BCE62C97-9D67-9213-7EBE-E077F73FCE80}"/>
              </a:ext>
            </a:extLst>
          </p:cNvPr>
          <p:cNvSpPr txBox="1"/>
          <p:nvPr/>
        </p:nvSpPr>
        <p:spPr>
          <a:xfrm>
            <a:off x="147320" y="167004"/>
            <a:ext cx="8610600" cy="769441"/>
          </a:xfrm>
          <a:prstGeom prst="rect">
            <a:avLst/>
          </a:prstGeom>
        </p:spPr>
        <p:txBody>
          <a:bodyPr vert="horz" lIns="91440" tIns="45720" rIns="91440" bIns="45720" rtlCol="0" anchor="ctr">
            <a:normAutofit fontScale="82500" lnSpcReduction="10000"/>
          </a:bodyPr>
          <a:lstStyle>
            <a:defPPr>
              <a:defRPr lang="en-US"/>
            </a:defPPr>
            <a:lvl1pPr>
              <a:spcBef>
                <a:spcPct val="0"/>
              </a:spcBef>
              <a:buNone/>
              <a:defRPr sz="4400" b="1">
                <a:latin typeface="+mj-lt"/>
                <a:ea typeface="+mj-ea"/>
                <a:cs typeface="+mj-cs"/>
              </a:defRPr>
            </a:lvl1pPr>
          </a:lstStyle>
          <a:p>
            <a:r>
              <a:rPr lang="en-US" dirty="0"/>
              <a:t>Basic Edge Detection-First order derivative</a:t>
            </a:r>
          </a:p>
        </p:txBody>
      </p:sp>
      <p:sp>
        <p:nvSpPr>
          <p:cNvPr id="5" name="Date Placeholder 4">
            <a:extLst>
              <a:ext uri="{FF2B5EF4-FFF2-40B4-BE49-F238E27FC236}">
                <a16:creationId xmlns:a16="http://schemas.microsoft.com/office/drawing/2014/main" id="{2DAE44C0-DAB8-D48E-AC80-E90EF2DF5CC4}"/>
              </a:ext>
            </a:extLst>
          </p:cNvPr>
          <p:cNvSpPr>
            <a:spLocks noGrp="1"/>
          </p:cNvSpPr>
          <p:nvPr>
            <p:ph type="dt" sz="half" idx="10"/>
          </p:nvPr>
        </p:nvSpPr>
        <p:spPr/>
        <p:txBody>
          <a:bodyPr/>
          <a:lstStyle/>
          <a:p>
            <a:fld id="{30FFC796-B6A7-4CDE-95C7-84E1F16D50E3}" type="datetime1">
              <a:rPr lang="en-US" smtClean="0"/>
              <a:t>3/27/2024</a:t>
            </a:fld>
            <a:endParaRPr lang="en-US"/>
          </a:p>
        </p:txBody>
      </p:sp>
      <p:sp>
        <p:nvSpPr>
          <p:cNvPr id="6" name="Footer Placeholder 5">
            <a:extLst>
              <a:ext uri="{FF2B5EF4-FFF2-40B4-BE49-F238E27FC236}">
                <a16:creationId xmlns:a16="http://schemas.microsoft.com/office/drawing/2014/main" id="{FD23FDFE-B6D1-E127-59CF-CAF2BD9C95DC}"/>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821252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83EE31-40CB-4CA8-2073-01B21C522BA8}"/>
              </a:ext>
            </a:extLst>
          </p:cNvPr>
          <p:cNvSpPr>
            <a:spLocks noGrp="1"/>
          </p:cNvSpPr>
          <p:nvPr>
            <p:ph type="sldNum" sz="quarter" idx="12"/>
          </p:nvPr>
        </p:nvSpPr>
        <p:spPr/>
        <p:txBody>
          <a:bodyPr/>
          <a:lstStyle/>
          <a:p>
            <a:fld id="{B6F15528-21DE-4FAA-801E-634DDDAF4B2B}" type="slidenum">
              <a:rPr lang="en-US" smtClean="0"/>
              <a:pPr/>
              <a:t>37</a:t>
            </a:fld>
            <a:endParaRPr lang="en-US"/>
          </a:p>
        </p:txBody>
      </p:sp>
      <p:pic>
        <p:nvPicPr>
          <p:cNvPr id="4" name="Picture 3">
            <a:extLst>
              <a:ext uri="{FF2B5EF4-FFF2-40B4-BE49-F238E27FC236}">
                <a16:creationId xmlns:a16="http://schemas.microsoft.com/office/drawing/2014/main" id="{97DF438B-E37F-5EBA-9035-1CFE57C3476F}"/>
              </a:ext>
            </a:extLst>
          </p:cNvPr>
          <p:cNvPicPr>
            <a:picLocks noChangeAspect="1"/>
          </p:cNvPicPr>
          <p:nvPr/>
        </p:nvPicPr>
        <p:blipFill>
          <a:blip r:embed="rId2"/>
          <a:stretch>
            <a:fillRect/>
          </a:stretch>
        </p:blipFill>
        <p:spPr>
          <a:xfrm>
            <a:off x="1600200" y="715962"/>
            <a:ext cx="8001000" cy="5822951"/>
          </a:xfrm>
          <a:prstGeom prst="rect">
            <a:avLst/>
          </a:prstGeom>
        </p:spPr>
      </p:pic>
      <p:pic>
        <p:nvPicPr>
          <p:cNvPr id="3" name="Picture 2">
            <a:extLst>
              <a:ext uri="{FF2B5EF4-FFF2-40B4-BE49-F238E27FC236}">
                <a16:creationId xmlns:a16="http://schemas.microsoft.com/office/drawing/2014/main" id="{A9D4B71F-6A60-3C08-2F96-DBBB5808BC79}"/>
              </a:ext>
            </a:extLst>
          </p:cNvPr>
          <p:cNvPicPr>
            <a:picLocks noChangeAspect="1"/>
          </p:cNvPicPr>
          <p:nvPr/>
        </p:nvPicPr>
        <p:blipFill>
          <a:blip r:embed="rId3"/>
          <a:stretch>
            <a:fillRect/>
          </a:stretch>
        </p:blipFill>
        <p:spPr>
          <a:xfrm>
            <a:off x="228600" y="48725"/>
            <a:ext cx="8797290" cy="969348"/>
          </a:xfrm>
          <a:prstGeom prst="rect">
            <a:avLst/>
          </a:prstGeom>
        </p:spPr>
      </p:pic>
      <p:sp>
        <p:nvSpPr>
          <p:cNvPr id="5" name="Date Placeholder 4">
            <a:extLst>
              <a:ext uri="{FF2B5EF4-FFF2-40B4-BE49-F238E27FC236}">
                <a16:creationId xmlns:a16="http://schemas.microsoft.com/office/drawing/2014/main" id="{DE28DA17-95B3-C0D4-179F-8F1CD4D30065}"/>
              </a:ext>
            </a:extLst>
          </p:cNvPr>
          <p:cNvSpPr>
            <a:spLocks noGrp="1"/>
          </p:cNvSpPr>
          <p:nvPr>
            <p:ph type="dt" sz="half" idx="10"/>
          </p:nvPr>
        </p:nvSpPr>
        <p:spPr/>
        <p:txBody>
          <a:bodyPr/>
          <a:lstStyle/>
          <a:p>
            <a:fld id="{F3B46522-7786-483F-8D8E-082D34BEA5D7}" type="datetime1">
              <a:rPr lang="en-US" smtClean="0"/>
              <a:t>3/27/2024</a:t>
            </a:fld>
            <a:endParaRPr lang="en-US"/>
          </a:p>
        </p:txBody>
      </p:sp>
      <p:sp>
        <p:nvSpPr>
          <p:cNvPr id="6" name="Footer Placeholder 5">
            <a:extLst>
              <a:ext uri="{FF2B5EF4-FFF2-40B4-BE49-F238E27FC236}">
                <a16:creationId xmlns:a16="http://schemas.microsoft.com/office/drawing/2014/main" id="{57DB6201-6ABA-38A1-3172-4D8B49EA2AAC}"/>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023430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4BC2F3-4B89-216F-321E-14FAF6B0445B}"/>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4" name="Picture 3">
            <a:extLst>
              <a:ext uri="{FF2B5EF4-FFF2-40B4-BE49-F238E27FC236}">
                <a16:creationId xmlns:a16="http://schemas.microsoft.com/office/drawing/2014/main" id="{A681135A-5F6E-3B2C-FA77-37C06326FADC}"/>
              </a:ext>
            </a:extLst>
          </p:cNvPr>
          <p:cNvPicPr>
            <a:picLocks noChangeAspect="1"/>
          </p:cNvPicPr>
          <p:nvPr/>
        </p:nvPicPr>
        <p:blipFill>
          <a:blip r:embed="rId2"/>
          <a:stretch>
            <a:fillRect/>
          </a:stretch>
        </p:blipFill>
        <p:spPr>
          <a:xfrm>
            <a:off x="1943100" y="921205"/>
            <a:ext cx="8610600" cy="5715000"/>
          </a:xfrm>
          <a:prstGeom prst="rect">
            <a:avLst/>
          </a:prstGeom>
        </p:spPr>
      </p:pic>
      <p:sp>
        <p:nvSpPr>
          <p:cNvPr id="3" name="TextBox 2">
            <a:extLst>
              <a:ext uri="{FF2B5EF4-FFF2-40B4-BE49-F238E27FC236}">
                <a16:creationId xmlns:a16="http://schemas.microsoft.com/office/drawing/2014/main" id="{E728E1DC-2D9D-7EA8-DE88-0E935CEB6FD9}"/>
              </a:ext>
            </a:extLst>
          </p:cNvPr>
          <p:cNvSpPr txBox="1"/>
          <p:nvPr/>
        </p:nvSpPr>
        <p:spPr>
          <a:xfrm>
            <a:off x="147320" y="167004"/>
            <a:ext cx="8610600" cy="769441"/>
          </a:xfrm>
          <a:prstGeom prst="rect">
            <a:avLst/>
          </a:prstGeom>
        </p:spPr>
        <p:txBody>
          <a:bodyPr vert="horz" lIns="91440" tIns="45720" rIns="91440" bIns="45720" rtlCol="0" anchor="ctr">
            <a:normAutofit fontScale="82500" lnSpcReduction="10000"/>
          </a:bodyPr>
          <a:lstStyle>
            <a:defPPr>
              <a:defRPr lang="en-US"/>
            </a:defPPr>
            <a:lvl1pPr>
              <a:spcBef>
                <a:spcPct val="0"/>
              </a:spcBef>
              <a:buNone/>
              <a:defRPr sz="4400" b="1">
                <a:latin typeface="+mj-lt"/>
                <a:ea typeface="+mj-ea"/>
                <a:cs typeface="+mj-cs"/>
              </a:defRPr>
            </a:lvl1pPr>
          </a:lstStyle>
          <a:p>
            <a:r>
              <a:rPr lang="en-US" dirty="0"/>
              <a:t>Basic Edge Detection-First order derivative</a:t>
            </a:r>
          </a:p>
        </p:txBody>
      </p:sp>
      <p:sp>
        <p:nvSpPr>
          <p:cNvPr id="5" name="Date Placeholder 4">
            <a:extLst>
              <a:ext uri="{FF2B5EF4-FFF2-40B4-BE49-F238E27FC236}">
                <a16:creationId xmlns:a16="http://schemas.microsoft.com/office/drawing/2014/main" id="{CC6F298E-BA72-0584-2CEF-BBFF04236C51}"/>
              </a:ext>
            </a:extLst>
          </p:cNvPr>
          <p:cNvSpPr>
            <a:spLocks noGrp="1"/>
          </p:cNvSpPr>
          <p:nvPr>
            <p:ph type="dt" sz="half" idx="10"/>
          </p:nvPr>
        </p:nvSpPr>
        <p:spPr/>
        <p:txBody>
          <a:bodyPr/>
          <a:lstStyle/>
          <a:p>
            <a:fld id="{1FA15A6A-6910-4CBC-8A82-2604865D6A68}" type="datetime1">
              <a:rPr lang="en-US" smtClean="0"/>
              <a:t>3/27/2024</a:t>
            </a:fld>
            <a:endParaRPr lang="en-US"/>
          </a:p>
        </p:txBody>
      </p:sp>
      <p:sp>
        <p:nvSpPr>
          <p:cNvPr id="6" name="Footer Placeholder 5">
            <a:extLst>
              <a:ext uri="{FF2B5EF4-FFF2-40B4-BE49-F238E27FC236}">
                <a16:creationId xmlns:a16="http://schemas.microsoft.com/office/drawing/2014/main" id="{D2C97784-C026-E7E4-EB2C-11AE1345CF97}"/>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414715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52400"/>
            <a:ext cx="8322728" cy="769441"/>
          </a:xfrm>
          <a:prstGeom prst="rect">
            <a:avLst/>
          </a:prstGeom>
        </p:spPr>
        <p:txBody>
          <a:bodyPr vert="horz" lIns="91440" tIns="45720" rIns="91440" bIns="45720" rtlCol="0" anchor="ctr">
            <a:normAutofit fontScale="97500"/>
          </a:bodyPr>
          <a:lstStyle>
            <a:defPPr>
              <a:defRPr lang="en-US"/>
            </a:defPPr>
            <a:lvl1pPr>
              <a:spcBef>
                <a:spcPct val="0"/>
              </a:spcBef>
              <a:buNone/>
              <a:defRPr sz="4400" b="1">
                <a:latin typeface="+mj-lt"/>
                <a:ea typeface="+mj-ea"/>
                <a:cs typeface="+mj-cs"/>
              </a:defRPr>
            </a:lvl1pPr>
          </a:lstStyle>
          <a:p>
            <a:r>
              <a:rPr lang="en-US"/>
              <a:t>Mask  </a:t>
            </a:r>
            <a:r>
              <a:rPr lang="en-US" dirty="0"/>
              <a:t>for detecting diagonal edges</a:t>
            </a:r>
          </a:p>
        </p:txBody>
      </p:sp>
      <p:sp>
        <p:nvSpPr>
          <p:cNvPr id="8" name="Slide Number Placeholder 7"/>
          <p:cNvSpPr>
            <a:spLocks noGrp="1"/>
          </p:cNvSpPr>
          <p:nvPr>
            <p:ph type="sldNum" sz="quarter" idx="12"/>
          </p:nvPr>
        </p:nvSpPr>
        <p:spPr/>
        <p:txBody>
          <a:bodyPr/>
          <a:lstStyle/>
          <a:p>
            <a:fld id="{B6F15528-21DE-4FAA-801E-634DDDAF4B2B}" type="slidenum">
              <a:rPr lang="en-US" smtClean="0"/>
              <a:pPr/>
              <a:t>39</a:t>
            </a:fld>
            <a:endParaRPr lang="en-US"/>
          </a:p>
        </p:txBody>
      </p:sp>
      <p:sp>
        <p:nvSpPr>
          <p:cNvPr id="2" name="Date Placeholder 1">
            <a:extLst>
              <a:ext uri="{FF2B5EF4-FFF2-40B4-BE49-F238E27FC236}">
                <a16:creationId xmlns:a16="http://schemas.microsoft.com/office/drawing/2014/main" id="{228DC5AF-16F1-32DC-BE4D-8DC558C1CD20}"/>
              </a:ext>
            </a:extLst>
          </p:cNvPr>
          <p:cNvSpPr>
            <a:spLocks noGrp="1"/>
          </p:cNvSpPr>
          <p:nvPr>
            <p:ph type="dt" sz="half" idx="10"/>
          </p:nvPr>
        </p:nvSpPr>
        <p:spPr/>
        <p:txBody>
          <a:bodyPr/>
          <a:lstStyle/>
          <a:p>
            <a:fld id="{BAF7DC0F-D057-49E6-BC76-F027D6EF4981}" type="datetime1">
              <a:rPr lang="en-US" smtClean="0"/>
              <a:t>3/27/2024</a:t>
            </a:fld>
            <a:endParaRPr lang="en-US"/>
          </a:p>
        </p:txBody>
      </p:sp>
      <p:sp>
        <p:nvSpPr>
          <p:cNvPr id="3" name="Footer Placeholder 2">
            <a:extLst>
              <a:ext uri="{FF2B5EF4-FFF2-40B4-BE49-F238E27FC236}">
                <a16:creationId xmlns:a16="http://schemas.microsoft.com/office/drawing/2014/main" id="{DD5D9C5E-4B15-7221-CAEC-01BF62E0D300}"/>
              </a:ext>
            </a:extLst>
          </p:cNvPr>
          <p:cNvSpPr>
            <a:spLocks noGrp="1"/>
          </p:cNvSpPr>
          <p:nvPr>
            <p:ph type="ftr" sz="quarter" idx="11"/>
          </p:nvPr>
        </p:nvSpPr>
        <p:spPr/>
        <p:txBody>
          <a:bodyPr/>
          <a:lstStyle/>
          <a:p>
            <a:r>
              <a:rPr lang="it-IT"/>
              <a:t>Dr. N. Subhash Chandra, Professor, CVRCE</a:t>
            </a:r>
            <a:endParaRPr lang="en-US"/>
          </a:p>
        </p:txBody>
      </p:sp>
      <p:pic>
        <p:nvPicPr>
          <p:cNvPr id="9" name="Picture 8">
            <a:extLst>
              <a:ext uri="{FF2B5EF4-FFF2-40B4-BE49-F238E27FC236}">
                <a16:creationId xmlns:a16="http://schemas.microsoft.com/office/drawing/2014/main" id="{28A852A2-2191-BF87-BB52-E4165EC54887}"/>
              </a:ext>
            </a:extLst>
          </p:cNvPr>
          <p:cNvPicPr>
            <a:picLocks noChangeAspect="1"/>
          </p:cNvPicPr>
          <p:nvPr/>
        </p:nvPicPr>
        <p:blipFill>
          <a:blip r:embed="rId2"/>
          <a:stretch>
            <a:fillRect/>
          </a:stretch>
        </p:blipFill>
        <p:spPr>
          <a:xfrm>
            <a:off x="1558692" y="1066800"/>
            <a:ext cx="9074616" cy="4876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4032-0DFE-A303-BB3C-18B638CD465C}"/>
              </a:ext>
            </a:extLst>
          </p:cNvPr>
          <p:cNvSpPr>
            <a:spLocks noGrp="1"/>
          </p:cNvSpPr>
          <p:nvPr>
            <p:ph type="title"/>
          </p:nvPr>
        </p:nvSpPr>
        <p:spPr>
          <a:xfrm>
            <a:off x="76200" y="455616"/>
            <a:ext cx="10972800" cy="457198"/>
          </a:xfrm>
        </p:spPr>
        <p:txBody>
          <a:bodyPr vert="horz" lIns="91440" tIns="45720" rIns="91440" bIns="45720" rtlCol="0" anchor="ctr">
            <a:normAutofit fontScale="90000"/>
          </a:bodyPr>
          <a:lstStyle/>
          <a:p>
            <a:pPr algn="l"/>
            <a:r>
              <a:rPr lang="en-US" b="1" dirty="0"/>
              <a:t>Research Problem statement 1</a:t>
            </a:r>
            <a:endParaRPr lang="en-IN" b="1" dirty="0"/>
          </a:p>
        </p:txBody>
      </p:sp>
      <p:sp>
        <p:nvSpPr>
          <p:cNvPr id="3" name="Content Placeholder 2">
            <a:extLst>
              <a:ext uri="{FF2B5EF4-FFF2-40B4-BE49-F238E27FC236}">
                <a16:creationId xmlns:a16="http://schemas.microsoft.com/office/drawing/2014/main" id="{75D91DE3-EE29-9EA1-9658-4E970A2185B3}"/>
              </a:ext>
            </a:extLst>
          </p:cNvPr>
          <p:cNvSpPr>
            <a:spLocks noGrp="1"/>
          </p:cNvSpPr>
          <p:nvPr>
            <p:ph idx="1"/>
          </p:nvPr>
        </p:nvSpPr>
        <p:spPr>
          <a:xfrm>
            <a:off x="190500" y="912814"/>
            <a:ext cx="11811000" cy="723900"/>
          </a:xfrm>
        </p:spPr>
        <p:txBody>
          <a:bodyPr>
            <a:normAutofit/>
          </a:bodyPr>
          <a:lstStyle/>
          <a:p>
            <a:pPr marL="304165" marR="297815" algn="just">
              <a:lnSpc>
                <a:spcPct val="121000"/>
              </a:lnSpc>
              <a:spcBef>
                <a:spcPts val="675"/>
              </a:spcBef>
              <a:spcAft>
                <a:spcPts val="0"/>
              </a:spcAft>
            </a:pPr>
            <a:r>
              <a:rPr lang="en-US" sz="2800" dirty="0">
                <a:effectLst/>
                <a:latin typeface="Times New Roman" panose="02020603050405020304" pitchFamily="18" charset="0"/>
                <a:ea typeface="Arial MT"/>
                <a:cs typeface="Arial MT"/>
              </a:rPr>
              <a:t>Design an efficient model to detect a </a:t>
            </a:r>
            <a:r>
              <a:rPr lang="en-US" sz="2800" dirty="0" err="1">
                <a:effectLst/>
                <a:latin typeface="Times New Roman" panose="02020603050405020304" pitchFamily="18" charset="0"/>
                <a:ea typeface="Arial MT"/>
                <a:cs typeface="Arial MT"/>
              </a:rPr>
              <a:t>tumour</a:t>
            </a:r>
            <a:r>
              <a:rPr lang="en-US" sz="2800" dirty="0">
                <a:effectLst/>
                <a:latin typeface="Times New Roman" panose="02020603050405020304" pitchFamily="18" charset="0"/>
                <a:ea typeface="Arial MT"/>
                <a:cs typeface="Arial MT"/>
              </a:rPr>
              <a:t> in the brain</a:t>
            </a:r>
            <a:endParaRPr lang="en-IN" dirty="0"/>
          </a:p>
        </p:txBody>
      </p:sp>
      <p:sp>
        <p:nvSpPr>
          <p:cNvPr id="4" name="Slide Number Placeholder 3">
            <a:extLst>
              <a:ext uri="{FF2B5EF4-FFF2-40B4-BE49-F238E27FC236}">
                <a16:creationId xmlns:a16="http://schemas.microsoft.com/office/drawing/2014/main" id="{13D5E6E4-F4A4-A135-F823-6D7B2D772C31}"/>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6" name="Date Placeholder 5">
            <a:extLst>
              <a:ext uri="{FF2B5EF4-FFF2-40B4-BE49-F238E27FC236}">
                <a16:creationId xmlns:a16="http://schemas.microsoft.com/office/drawing/2014/main" id="{3E6622B8-38EE-834B-BD72-3E015DC5D998}"/>
              </a:ext>
            </a:extLst>
          </p:cNvPr>
          <p:cNvSpPr>
            <a:spLocks noGrp="1"/>
          </p:cNvSpPr>
          <p:nvPr>
            <p:ph type="dt" sz="half" idx="10"/>
          </p:nvPr>
        </p:nvSpPr>
        <p:spPr/>
        <p:txBody>
          <a:bodyPr/>
          <a:lstStyle/>
          <a:p>
            <a:fld id="{52E7B49C-3157-468F-BBDB-8FC2E3F80C28}" type="datetime1">
              <a:rPr lang="en-US" smtClean="0"/>
              <a:t>3/27/2024</a:t>
            </a:fld>
            <a:endParaRPr lang="en-US"/>
          </a:p>
        </p:txBody>
      </p:sp>
      <p:sp>
        <p:nvSpPr>
          <p:cNvPr id="7" name="Footer Placeholder 6">
            <a:extLst>
              <a:ext uri="{FF2B5EF4-FFF2-40B4-BE49-F238E27FC236}">
                <a16:creationId xmlns:a16="http://schemas.microsoft.com/office/drawing/2014/main" id="{B0469864-7719-B7DB-3C4E-1EA67AFEB89E}"/>
              </a:ext>
            </a:extLst>
          </p:cNvPr>
          <p:cNvSpPr>
            <a:spLocks noGrp="1"/>
          </p:cNvSpPr>
          <p:nvPr>
            <p:ph type="ftr" sz="quarter" idx="11"/>
          </p:nvPr>
        </p:nvSpPr>
        <p:spPr/>
        <p:txBody>
          <a:bodyPr/>
          <a:lstStyle/>
          <a:p>
            <a:r>
              <a:rPr lang="it-IT"/>
              <a:t>Dr. N. Subhash Chandra, Professor, CVRCE</a:t>
            </a:r>
            <a:endParaRPr lang="en-US"/>
          </a:p>
        </p:txBody>
      </p:sp>
      <p:pic>
        <p:nvPicPr>
          <p:cNvPr id="8" name="Picture 7">
            <a:extLst>
              <a:ext uri="{FF2B5EF4-FFF2-40B4-BE49-F238E27FC236}">
                <a16:creationId xmlns:a16="http://schemas.microsoft.com/office/drawing/2014/main" id="{61A177B3-3F3D-2D41-95CE-34BADE382852}"/>
              </a:ext>
            </a:extLst>
          </p:cNvPr>
          <p:cNvPicPr>
            <a:picLocks noChangeAspect="1"/>
          </p:cNvPicPr>
          <p:nvPr/>
        </p:nvPicPr>
        <p:blipFill>
          <a:blip r:embed="rId2"/>
          <a:stretch>
            <a:fillRect/>
          </a:stretch>
        </p:blipFill>
        <p:spPr>
          <a:xfrm>
            <a:off x="533400" y="1778817"/>
            <a:ext cx="5712447" cy="4567374"/>
          </a:xfrm>
          <a:prstGeom prst="rect">
            <a:avLst/>
          </a:prstGeom>
        </p:spPr>
      </p:pic>
    </p:spTree>
    <p:extLst>
      <p:ext uri="{BB962C8B-B14F-4D97-AF65-F5344CB8AC3E}">
        <p14:creationId xmlns:p14="http://schemas.microsoft.com/office/powerpoint/2010/main" val="1878581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218" name="Picture 2"/>
          <p:cNvPicPr>
            <a:picLocks noChangeAspect="1" noChangeArrowheads="1"/>
          </p:cNvPicPr>
          <p:nvPr/>
        </p:nvPicPr>
        <p:blipFill>
          <a:blip r:embed="rId2"/>
          <a:srcRect/>
          <a:stretch>
            <a:fillRect/>
          </a:stretch>
        </p:blipFill>
        <p:spPr bwMode="auto">
          <a:xfrm>
            <a:off x="1676400" y="152400"/>
            <a:ext cx="6858000" cy="3810000"/>
          </a:xfrm>
          <a:prstGeom prst="rect">
            <a:avLst/>
          </a:prstGeom>
          <a:noFill/>
          <a:ln w="9525">
            <a:noFill/>
            <a:miter lim="800000"/>
            <a:headEnd/>
            <a:tailEnd/>
          </a:ln>
          <a:effectLst/>
        </p:spPr>
      </p:pic>
      <p:pic>
        <p:nvPicPr>
          <p:cNvPr id="393219" name="Picture 3"/>
          <p:cNvPicPr>
            <a:picLocks noChangeAspect="1" noChangeArrowheads="1"/>
          </p:cNvPicPr>
          <p:nvPr/>
        </p:nvPicPr>
        <p:blipFill>
          <a:blip r:embed="rId3"/>
          <a:srcRect/>
          <a:stretch>
            <a:fillRect/>
          </a:stretch>
        </p:blipFill>
        <p:spPr bwMode="auto">
          <a:xfrm>
            <a:off x="8839200" y="152401"/>
            <a:ext cx="1676400" cy="3581399"/>
          </a:xfrm>
          <a:prstGeom prst="rect">
            <a:avLst/>
          </a:prstGeom>
          <a:noFill/>
          <a:ln w="9525">
            <a:noFill/>
            <a:miter lim="800000"/>
            <a:headEnd/>
            <a:tailEnd/>
          </a:ln>
          <a:effectLst/>
        </p:spPr>
      </p:pic>
      <p:pic>
        <p:nvPicPr>
          <p:cNvPr id="35842" name="Picture 2"/>
          <p:cNvPicPr>
            <a:picLocks noChangeAspect="1" noChangeArrowheads="1"/>
          </p:cNvPicPr>
          <p:nvPr/>
        </p:nvPicPr>
        <p:blipFill>
          <a:blip r:embed="rId4"/>
          <a:srcRect/>
          <a:stretch>
            <a:fillRect/>
          </a:stretch>
        </p:blipFill>
        <p:spPr bwMode="auto">
          <a:xfrm>
            <a:off x="1600200" y="4267201"/>
            <a:ext cx="6400800" cy="2156791"/>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2" name="Date Placeholder 1">
            <a:extLst>
              <a:ext uri="{FF2B5EF4-FFF2-40B4-BE49-F238E27FC236}">
                <a16:creationId xmlns:a16="http://schemas.microsoft.com/office/drawing/2014/main" id="{94349945-09E9-A3A0-5FD9-3393AB6CEA46}"/>
              </a:ext>
            </a:extLst>
          </p:cNvPr>
          <p:cNvSpPr>
            <a:spLocks noGrp="1"/>
          </p:cNvSpPr>
          <p:nvPr>
            <p:ph type="dt" sz="half" idx="10"/>
          </p:nvPr>
        </p:nvSpPr>
        <p:spPr/>
        <p:txBody>
          <a:bodyPr/>
          <a:lstStyle/>
          <a:p>
            <a:fld id="{E559F5DB-23CD-4C45-853E-229C3DC94C16}" type="datetime1">
              <a:rPr lang="en-US" smtClean="0"/>
              <a:t>3/27/2024</a:t>
            </a:fld>
            <a:endParaRPr lang="en-US"/>
          </a:p>
        </p:txBody>
      </p:sp>
      <p:sp>
        <p:nvSpPr>
          <p:cNvPr id="3" name="Footer Placeholder 2">
            <a:extLst>
              <a:ext uri="{FF2B5EF4-FFF2-40B4-BE49-F238E27FC236}">
                <a16:creationId xmlns:a16="http://schemas.microsoft.com/office/drawing/2014/main" id="{0A97537B-7D1B-7EB8-BFFD-252BF05A2F81}"/>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838200"/>
            <a:ext cx="8229600" cy="990600"/>
          </a:xfrm>
        </p:spPr>
        <p:txBody>
          <a:bodyPr>
            <a:normAutofit fontScale="92500" lnSpcReduction="10000"/>
          </a:bodyPr>
          <a:lstStyle/>
          <a:p>
            <a:pPr algn="just">
              <a:lnSpc>
                <a:spcPct val="150000"/>
              </a:lnSpc>
            </a:pPr>
            <a:r>
              <a:rPr lang="en-US" sz="2400" dirty="0">
                <a:latin typeface="Times New Roman" pitchFamily="18" charset="0"/>
                <a:cs typeface="Times New Roman" pitchFamily="18" charset="0"/>
              </a:rPr>
              <a:t>We know that point detection can be done by using second derivative(</a:t>
            </a:r>
            <a:r>
              <a:rPr lang="en-US" sz="2400" dirty="0" err="1">
                <a:latin typeface="Times New Roman" pitchFamily="18" charset="0"/>
                <a:cs typeface="Times New Roman" pitchFamily="18" charset="0"/>
              </a:rPr>
              <a:t>Laplacian</a:t>
            </a:r>
            <a:r>
              <a:rPr lang="en-US" sz="2400" dirty="0">
                <a:latin typeface="Times New Roman" pitchFamily="18" charset="0"/>
                <a:cs typeface="Times New Roman" pitchFamily="18" charset="0"/>
              </a:rPr>
              <a:t>). </a:t>
            </a:r>
          </a:p>
        </p:txBody>
      </p:sp>
      <p:pic>
        <p:nvPicPr>
          <p:cNvPr id="5122" name="Picture 2"/>
          <p:cNvPicPr>
            <a:picLocks noChangeAspect="1" noChangeArrowheads="1"/>
          </p:cNvPicPr>
          <p:nvPr/>
        </p:nvPicPr>
        <p:blipFill>
          <a:blip r:embed="rId2">
            <a:lum bright="-10000"/>
          </a:blip>
          <a:srcRect/>
          <a:stretch>
            <a:fillRect/>
          </a:stretch>
        </p:blipFill>
        <p:spPr bwMode="auto">
          <a:xfrm>
            <a:off x="1181100" y="1844031"/>
            <a:ext cx="8001000" cy="4331990"/>
          </a:xfrm>
          <a:prstGeom prst="rect">
            <a:avLst/>
          </a:prstGeom>
          <a:noFill/>
          <a:ln w="9525">
            <a:noFill/>
            <a:miter lim="800000"/>
            <a:headEnd/>
            <a:tailEnd/>
          </a:ln>
          <a:effectLst/>
        </p:spPr>
      </p:pic>
      <p:sp>
        <p:nvSpPr>
          <p:cNvPr id="5" name="TextBox 4"/>
          <p:cNvSpPr txBox="1"/>
          <p:nvPr/>
        </p:nvSpPr>
        <p:spPr>
          <a:xfrm>
            <a:off x="2209800" y="6248401"/>
            <a:ext cx="7620000" cy="461665"/>
          </a:xfrm>
          <a:prstGeom prst="rect">
            <a:avLst/>
          </a:prstGeom>
          <a:noFill/>
        </p:spPr>
        <p:txBody>
          <a:bodyPr wrap="square" rtlCol="0">
            <a:spAutoFit/>
          </a:bodyPr>
          <a:lstStyle/>
          <a:p>
            <a:pPr>
              <a:buFont typeface="Arial" pitchFamily="34" charset="0"/>
              <a:buChar char="•"/>
            </a:pPr>
            <a:r>
              <a:rPr lang="en-US" sz="2400" dirty="0">
                <a:latin typeface="Times New Roman" pitchFamily="18" charset="0"/>
                <a:cs typeface="Times New Roman" pitchFamily="18" charset="0"/>
              </a:rPr>
              <a:t>  This expression can be implemented using the masks.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Picture 3">
            <a:extLst>
              <a:ext uri="{FF2B5EF4-FFF2-40B4-BE49-F238E27FC236}">
                <a16:creationId xmlns:a16="http://schemas.microsoft.com/office/drawing/2014/main" id="{FD3030AC-0B5D-26D1-6355-C5E1D2BBA278}"/>
              </a:ext>
            </a:extLst>
          </p:cNvPr>
          <p:cNvPicPr>
            <a:picLocks noChangeAspect="1"/>
          </p:cNvPicPr>
          <p:nvPr/>
        </p:nvPicPr>
        <p:blipFill>
          <a:blip r:embed="rId3"/>
          <a:stretch>
            <a:fillRect/>
          </a:stretch>
        </p:blipFill>
        <p:spPr>
          <a:xfrm>
            <a:off x="9182100" y="1712861"/>
            <a:ext cx="2901948" cy="2670279"/>
          </a:xfrm>
          <a:prstGeom prst="rect">
            <a:avLst/>
          </a:prstGeom>
        </p:spPr>
      </p:pic>
      <p:sp>
        <p:nvSpPr>
          <p:cNvPr id="9" name="TextBox 8">
            <a:extLst>
              <a:ext uri="{FF2B5EF4-FFF2-40B4-BE49-F238E27FC236}">
                <a16:creationId xmlns:a16="http://schemas.microsoft.com/office/drawing/2014/main" id="{F505BDFB-EB43-3C76-2B0A-0C7F8C87B4BA}"/>
              </a:ext>
            </a:extLst>
          </p:cNvPr>
          <p:cNvSpPr txBox="1"/>
          <p:nvPr/>
        </p:nvSpPr>
        <p:spPr>
          <a:xfrm>
            <a:off x="71120" y="-5716"/>
            <a:ext cx="11892280" cy="990600"/>
          </a:xfrm>
          <a:prstGeom prst="rect">
            <a:avLst/>
          </a:prstGeom>
        </p:spPr>
        <p:txBody>
          <a:bodyPr vert="horz" lIns="91440" tIns="45720" rIns="91440" bIns="45720" rtlCol="0" anchor="ctr">
            <a:normAutofit fontScale="97500"/>
          </a:bodyPr>
          <a:lstStyle>
            <a:defPPr>
              <a:defRPr lang="en-US"/>
            </a:defPPr>
            <a:lvl1pPr>
              <a:spcBef>
                <a:spcPct val="0"/>
              </a:spcBef>
              <a:buNone/>
              <a:defRPr sz="4400" b="1">
                <a:latin typeface="+mj-lt"/>
                <a:ea typeface="+mj-ea"/>
                <a:cs typeface="+mj-cs"/>
              </a:defRPr>
            </a:lvl1pPr>
          </a:lstStyle>
          <a:p>
            <a:r>
              <a:rPr lang="en-US" dirty="0"/>
              <a:t>Edge Detection-Second  order derivative-Laplacian</a:t>
            </a:r>
          </a:p>
        </p:txBody>
      </p:sp>
      <p:sp>
        <p:nvSpPr>
          <p:cNvPr id="10" name="Date Placeholder 9">
            <a:extLst>
              <a:ext uri="{FF2B5EF4-FFF2-40B4-BE49-F238E27FC236}">
                <a16:creationId xmlns:a16="http://schemas.microsoft.com/office/drawing/2014/main" id="{6266EB87-CBB8-39D2-1445-4C1E5B8C4FD4}"/>
              </a:ext>
            </a:extLst>
          </p:cNvPr>
          <p:cNvSpPr>
            <a:spLocks noGrp="1"/>
          </p:cNvSpPr>
          <p:nvPr>
            <p:ph type="dt" sz="half" idx="10"/>
          </p:nvPr>
        </p:nvSpPr>
        <p:spPr/>
        <p:txBody>
          <a:bodyPr/>
          <a:lstStyle/>
          <a:p>
            <a:fld id="{96E45915-9E56-4A52-9EF6-2D899202E4BF}" type="datetime1">
              <a:rPr lang="en-US" smtClean="0"/>
              <a:t>3/27/2024</a:t>
            </a:fld>
            <a:endParaRPr lang="en-US"/>
          </a:p>
        </p:txBody>
      </p:sp>
      <p:sp>
        <p:nvSpPr>
          <p:cNvPr id="11" name="Footer Placeholder 10">
            <a:extLst>
              <a:ext uri="{FF2B5EF4-FFF2-40B4-BE49-F238E27FC236}">
                <a16:creationId xmlns:a16="http://schemas.microsoft.com/office/drawing/2014/main" id="{DFB15C19-6F7F-7E4F-BEEC-1CD2DE4CE373}"/>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4280094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39600" cy="914400"/>
          </a:xfrm>
        </p:spPr>
        <p:txBody>
          <a:bodyPr vert="horz" lIns="91440" tIns="45720" rIns="91440" bIns="45720" rtlCol="0" anchor="ctr">
            <a:normAutofit fontScale="90000"/>
          </a:bodyPr>
          <a:lstStyle/>
          <a:p>
            <a:pPr algn="l"/>
            <a:r>
              <a:rPr lang="en-US" b="1" dirty="0"/>
              <a:t>Advanced Edge detection by using Laplacian of Gaussian(</a:t>
            </a:r>
            <a:r>
              <a:rPr lang="en-US" b="1" dirty="0" err="1"/>
              <a:t>LoG</a:t>
            </a:r>
            <a:r>
              <a:rPr lang="en-US" b="1" dirty="0"/>
              <a:t>)  or Marr-Hildreth edge detector</a:t>
            </a:r>
          </a:p>
        </p:txBody>
      </p:sp>
      <p:sp>
        <p:nvSpPr>
          <p:cNvPr id="3" name="Content Placeholder 2"/>
          <p:cNvSpPr>
            <a:spLocks noGrp="1"/>
          </p:cNvSpPr>
          <p:nvPr>
            <p:ph idx="1"/>
          </p:nvPr>
        </p:nvSpPr>
        <p:spPr>
          <a:xfrm>
            <a:off x="1524000" y="838200"/>
            <a:ext cx="9144000" cy="6019800"/>
          </a:xfrm>
        </p:spPr>
        <p:txBody>
          <a:bodyPr>
            <a:normAutofit/>
          </a:bodyPr>
          <a:lstStyle/>
          <a:p>
            <a:pPr>
              <a:lnSpc>
                <a:spcPct val="150000"/>
              </a:lnSpc>
            </a:pPr>
            <a:r>
              <a:rPr lang="en-US" sz="2000" dirty="0">
                <a:latin typeface="Times New Roman" pitchFamily="18" charset="0"/>
                <a:cs typeface="Times New Roman" pitchFamily="18" charset="0"/>
              </a:rPr>
              <a:t>To reduce the noise effect, the image is first smoothed. 	</a:t>
            </a:r>
          </a:p>
          <a:p>
            <a:pPr>
              <a:lnSpc>
                <a:spcPct val="150000"/>
              </a:lnSpc>
            </a:pPr>
            <a:r>
              <a:rPr lang="en-US" sz="2000" dirty="0">
                <a:latin typeface="Times New Roman" pitchFamily="18" charset="0"/>
                <a:cs typeface="Times New Roman" pitchFamily="18" charset="0"/>
              </a:rPr>
              <a:t>When the filter chosen is a Gaussian, we call it the </a:t>
            </a:r>
            <a:r>
              <a:rPr lang="en-US" sz="2000" dirty="0" err="1">
                <a:latin typeface="Times New Roman" pitchFamily="18" charset="0"/>
                <a:cs typeface="Times New Roman" pitchFamily="18" charset="0"/>
              </a:rPr>
              <a:t>LoG</a:t>
            </a:r>
            <a:r>
              <a:rPr lang="en-US" sz="2000" dirty="0">
                <a:latin typeface="Times New Roman" pitchFamily="18" charset="0"/>
                <a:cs typeface="Times New Roman" pitchFamily="18" charset="0"/>
              </a:rPr>
              <a:t> (Laplacian of Gaussian)edge detector. </a:t>
            </a:r>
          </a:p>
          <a:p>
            <a:pPr>
              <a:lnSpc>
                <a:spcPct val="150000"/>
              </a:lnSpc>
            </a:pPr>
            <a:r>
              <a:rPr lang="en-US" sz="2000" dirty="0">
                <a:latin typeface="Times New Roman" pitchFamily="18" charset="0"/>
                <a:cs typeface="Times New Roman" pitchFamily="18" charset="0"/>
              </a:rPr>
              <a:t>Let  G is the 2-D Gaussian function then</a:t>
            </a:r>
          </a:p>
          <a:p>
            <a:endParaRPr lang="en-US" sz="2400" dirty="0">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3733800" y="2971801"/>
            <a:ext cx="2590800" cy="885825"/>
          </a:xfrm>
          <a:prstGeom prst="rect">
            <a:avLst/>
          </a:prstGeom>
          <a:noFill/>
          <a:ln w="12700" cap="sq">
            <a:noFill/>
            <a:miter lim="800000"/>
            <a:headEnd type="none" w="sm" len="sm"/>
            <a:tailEnd type="none" w="sm" len="sm"/>
          </a:ln>
        </p:spPr>
      </p:pic>
      <p:sp>
        <p:nvSpPr>
          <p:cNvPr id="5" name="Text Box 6"/>
          <p:cNvSpPr txBox="1">
            <a:spLocks noChangeArrowheads="1"/>
          </p:cNvSpPr>
          <p:nvPr/>
        </p:nvSpPr>
        <p:spPr bwMode="auto">
          <a:xfrm>
            <a:off x="6705600" y="3124201"/>
            <a:ext cx="3581400" cy="646331"/>
          </a:xfrm>
          <a:prstGeom prst="rect">
            <a:avLst/>
          </a:prstGeom>
          <a:noFill/>
          <a:ln w="12700" cap="sq">
            <a:noFill/>
            <a:miter lim="800000"/>
            <a:headEnd type="none" w="sm" len="sm"/>
            <a:tailEnd type="none" w="sm" len="sm"/>
          </a:ln>
        </p:spPr>
        <p:txBody>
          <a:bodyPr wrap="square">
            <a:spAutoFit/>
          </a:bodyPr>
          <a:lstStyle/>
          <a:p>
            <a:r>
              <a:rPr lang="en-US" dirty="0">
                <a:latin typeface="Times New Roman" pitchFamily="18" charset="0"/>
                <a:cs typeface="Times New Roman" pitchFamily="18" charset="0"/>
              </a:rPr>
              <a:t>Where </a:t>
            </a:r>
            <a:r>
              <a:rPr lang="el-GR" dirty="0">
                <a:latin typeface="Times New Roman" pitchFamily="18" charset="0"/>
                <a:cs typeface="Times New Roman" pitchFamily="18" charset="0"/>
              </a:rPr>
              <a:t>σ</a:t>
            </a:r>
            <a:r>
              <a:rPr lang="en-US" dirty="0">
                <a:latin typeface="Times New Roman" pitchFamily="18" charset="0"/>
                <a:cs typeface="Times New Roman" pitchFamily="18" charset="0"/>
              </a:rPr>
              <a:t> is standard deviation which</a:t>
            </a:r>
          </a:p>
          <a:p>
            <a:r>
              <a:rPr lang="en-US" dirty="0">
                <a:latin typeface="Times New Roman" pitchFamily="18" charset="0"/>
                <a:cs typeface="Times New Roman" pitchFamily="18" charset="0"/>
              </a:rPr>
              <a:t>controls smoothing</a:t>
            </a:r>
            <a:endParaRPr lang="el-GR" dirty="0">
              <a:latin typeface="Times New Roman" pitchFamily="18" charset="0"/>
              <a:cs typeface="Times New Roman" pitchFamily="18" charset="0"/>
            </a:endParaRPr>
          </a:p>
        </p:txBody>
      </p:sp>
      <p:pic>
        <p:nvPicPr>
          <p:cNvPr id="36866" name="Picture 2"/>
          <p:cNvPicPr>
            <a:picLocks noChangeAspect="1" noChangeArrowheads="1"/>
          </p:cNvPicPr>
          <p:nvPr/>
        </p:nvPicPr>
        <p:blipFill>
          <a:blip r:embed="rId3"/>
          <a:srcRect/>
          <a:stretch>
            <a:fillRect/>
          </a:stretch>
        </p:blipFill>
        <p:spPr bwMode="auto">
          <a:xfrm>
            <a:off x="4191001" y="4038601"/>
            <a:ext cx="3305175" cy="695325"/>
          </a:xfrm>
          <a:prstGeom prst="rect">
            <a:avLst/>
          </a:prstGeom>
          <a:noFill/>
          <a:ln w="9525">
            <a:noFill/>
            <a:miter lim="800000"/>
            <a:headEnd/>
            <a:tailEnd/>
          </a:ln>
          <a:effectLst/>
        </p:spPr>
      </p:pic>
      <p:sp>
        <p:nvSpPr>
          <p:cNvPr id="7" name="TextBox 6"/>
          <p:cNvSpPr txBox="1"/>
          <p:nvPr/>
        </p:nvSpPr>
        <p:spPr>
          <a:xfrm>
            <a:off x="2590801" y="4267200"/>
            <a:ext cx="672685" cy="369332"/>
          </a:xfrm>
          <a:prstGeom prst="rect">
            <a:avLst/>
          </a:prstGeom>
          <a:noFill/>
        </p:spPr>
        <p:txBody>
          <a:bodyPr wrap="none" rtlCol="0">
            <a:spAutoFit/>
          </a:bodyPr>
          <a:lstStyle/>
          <a:p>
            <a:r>
              <a:rPr lang="en-US" dirty="0"/>
              <a:t>Now </a:t>
            </a:r>
          </a:p>
        </p:txBody>
      </p:sp>
      <p:pic>
        <p:nvPicPr>
          <p:cNvPr id="36867" name="Picture 3"/>
          <p:cNvPicPr>
            <a:picLocks noChangeAspect="1" noChangeArrowheads="1"/>
          </p:cNvPicPr>
          <p:nvPr/>
        </p:nvPicPr>
        <p:blipFill>
          <a:blip r:embed="rId4">
            <a:lum contrast="-10000"/>
          </a:blip>
          <a:srcRect/>
          <a:stretch>
            <a:fillRect/>
          </a:stretch>
        </p:blipFill>
        <p:spPr bwMode="auto">
          <a:xfrm>
            <a:off x="4191000" y="4800601"/>
            <a:ext cx="3429000" cy="866775"/>
          </a:xfrm>
          <a:prstGeom prst="rect">
            <a:avLst/>
          </a:prstGeom>
          <a:noFill/>
          <a:ln w="9525">
            <a:noFill/>
            <a:miter lim="800000"/>
            <a:headEnd/>
            <a:tailEnd/>
          </a:ln>
          <a:effectLst/>
        </p:spPr>
      </p:pic>
      <p:sp>
        <p:nvSpPr>
          <p:cNvPr id="9" name="Rectangle 8"/>
          <p:cNvSpPr/>
          <p:nvPr/>
        </p:nvSpPr>
        <p:spPr>
          <a:xfrm>
            <a:off x="1524000" y="5562601"/>
            <a:ext cx="8839200" cy="960328"/>
          </a:xfrm>
          <a:prstGeom prst="rect">
            <a:avLst/>
          </a:prstGeom>
        </p:spPr>
        <p:txBody>
          <a:bodyPr wrap="square">
            <a:spAutoFit/>
          </a:bodyPr>
          <a:lstStyle/>
          <a:p>
            <a:pPr algn="just">
              <a:lnSpc>
                <a:spcPct val="150000"/>
              </a:lnSpc>
              <a:buFont typeface="Arial" pitchFamily="34" charset="0"/>
              <a:buChar char="•"/>
            </a:pPr>
            <a:r>
              <a:rPr lang="en-US" sz="2000" dirty="0">
                <a:latin typeface="Times New Roman" pitchFamily="18" charset="0"/>
                <a:cs typeface="Times New Roman" pitchFamily="18" charset="0"/>
              </a:rPr>
              <a:t>This expression is called the Laplacian of a Gaussian (</a:t>
            </a:r>
            <a:r>
              <a:rPr lang="en-US" sz="2000" dirty="0" err="1">
                <a:latin typeface="Times New Roman" pitchFamily="18" charset="0"/>
                <a:cs typeface="Times New Roman" pitchFamily="18" charset="0"/>
              </a:rPr>
              <a:t>LoG</a:t>
            </a:r>
            <a:r>
              <a:rPr lang="en-US" sz="2000" dirty="0">
                <a:latin typeface="Times New Roman" pitchFamily="18" charset="0"/>
                <a:cs typeface="Times New Roman" pitchFamily="18" charset="0"/>
              </a:rPr>
              <a:t> ).Because of the shape ,the </a:t>
            </a:r>
            <a:r>
              <a:rPr lang="en-US" sz="2000" dirty="0" err="1">
                <a:latin typeface="Times New Roman" pitchFamily="18" charset="0"/>
                <a:cs typeface="Times New Roman" pitchFamily="18" charset="0"/>
              </a:rPr>
              <a:t>LoG</a:t>
            </a:r>
            <a:r>
              <a:rPr lang="en-US" sz="2000" dirty="0">
                <a:latin typeface="Times New Roman" pitchFamily="18" charset="0"/>
                <a:cs typeface="Times New Roman" pitchFamily="18" charset="0"/>
              </a:rPr>
              <a:t> function sometimes is called the </a:t>
            </a:r>
            <a:r>
              <a:rPr lang="en-US" sz="2000" dirty="0">
                <a:solidFill>
                  <a:srgbClr val="7030A0"/>
                </a:solidFill>
                <a:latin typeface="Times New Roman" pitchFamily="18" charset="0"/>
                <a:cs typeface="Times New Roman" pitchFamily="18" charset="0"/>
              </a:rPr>
              <a:t>Mexican hat </a:t>
            </a:r>
            <a:r>
              <a:rPr lang="en-US" sz="2000" dirty="0">
                <a:latin typeface="Times New Roman" pitchFamily="18" charset="0"/>
                <a:cs typeface="Times New Roman" pitchFamily="18" charset="0"/>
              </a:rPr>
              <a:t>operator. </a:t>
            </a:r>
          </a:p>
        </p:txBody>
      </p:sp>
      <p:sp>
        <p:nvSpPr>
          <p:cNvPr id="11" name="Slide Number Placeholder 10"/>
          <p:cNvSpPr>
            <a:spLocks noGrp="1"/>
          </p:cNvSpPr>
          <p:nvPr>
            <p:ph type="sldNum" sz="quarter" idx="12"/>
          </p:nvPr>
        </p:nvSpPr>
        <p:spPr/>
        <p:txBody>
          <a:bodyPr/>
          <a:lstStyle/>
          <a:p>
            <a:fld id="{B6F15528-21DE-4FAA-801E-634DDDAF4B2B}" type="slidenum">
              <a:rPr lang="en-US" smtClean="0"/>
              <a:pPr/>
              <a:t>42</a:t>
            </a:fld>
            <a:endParaRPr lang="en-US" dirty="0"/>
          </a:p>
        </p:txBody>
      </p:sp>
      <p:sp>
        <p:nvSpPr>
          <p:cNvPr id="6" name="Date Placeholder 5">
            <a:extLst>
              <a:ext uri="{FF2B5EF4-FFF2-40B4-BE49-F238E27FC236}">
                <a16:creationId xmlns:a16="http://schemas.microsoft.com/office/drawing/2014/main" id="{12A19C53-F9B5-2B92-8D31-0B5CDEE41EAA}"/>
              </a:ext>
            </a:extLst>
          </p:cNvPr>
          <p:cNvSpPr>
            <a:spLocks noGrp="1"/>
          </p:cNvSpPr>
          <p:nvPr>
            <p:ph type="dt" sz="half" idx="10"/>
          </p:nvPr>
        </p:nvSpPr>
        <p:spPr/>
        <p:txBody>
          <a:bodyPr/>
          <a:lstStyle/>
          <a:p>
            <a:fld id="{21B1C4BD-F163-4BC3-829C-82A53E80A016}" type="datetime1">
              <a:rPr lang="en-US" smtClean="0"/>
              <a:t>3/27/2024</a:t>
            </a:fld>
            <a:endParaRPr lang="en-US"/>
          </a:p>
        </p:txBody>
      </p:sp>
      <p:sp>
        <p:nvSpPr>
          <p:cNvPr id="8" name="Footer Placeholder 7">
            <a:extLst>
              <a:ext uri="{FF2B5EF4-FFF2-40B4-BE49-F238E27FC236}">
                <a16:creationId xmlns:a16="http://schemas.microsoft.com/office/drawing/2014/main" id="{DE31BD0A-8467-CE57-BE81-D9AFBD744442}"/>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533400"/>
            <a:ext cx="10287000" cy="4191000"/>
          </a:xfrm>
        </p:spPr>
        <p:txBody>
          <a:bodyPr>
            <a:normAutofit fontScale="92500" lnSpcReduction="10000"/>
          </a:bodyPr>
          <a:lstStyle/>
          <a:p>
            <a:pPr>
              <a:lnSpc>
                <a:spcPct val="150000"/>
              </a:lnSpc>
            </a:pPr>
            <a:r>
              <a:rPr lang="en-US" sz="2000" dirty="0">
                <a:latin typeface="Times New Roman" pitchFamily="18" charset="0"/>
                <a:cs typeface="Times New Roman" pitchFamily="18" charset="0"/>
              </a:rPr>
              <a:t>The Marr-</a:t>
            </a:r>
            <a:r>
              <a:rPr lang="en-US" sz="2000" dirty="0" err="1">
                <a:latin typeface="Times New Roman" pitchFamily="18" charset="0"/>
                <a:cs typeface="Times New Roman" pitchFamily="18" charset="0"/>
              </a:rPr>
              <a:t>Hildreth</a:t>
            </a:r>
            <a:r>
              <a:rPr lang="en-US" sz="2000" dirty="0">
                <a:latin typeface="Times New Roman" pitchFamily="18" charset="0"/>
                <a:cs typeface="Times New Roman" pitchFamily="18" charset="0"/>
              </a:rPr>
              <a:t> algorithm consists of convolving the </a:t>
            </a:r>
            <a:r>
              <a:rPr lang="en-US" sz="2000" dirty="0" err="1">
                <a:latin typeface="Times New Roman" pitchFamily="18" charset="0"/>
                <a:cs typeface="Times New Roman" pitchFamily="18" charset="0"/>
              </a:rPr>
              <a:t>LoG</a:t>
            </a:r>
            <a:r>
              <a:rPr lang="en-US" sz="2000" dirty="0">
                <a:latin typeface="Times New Roman" pitchFamily="18" charset="0"/>
                <a:cs typeface="Times New Roman" pitchFamily="18" charset="0"/>
              </a:rPr>
              <a:t> filter with an input image, f(x, y), </a:t>
            </a: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a:p>
            <a:pPr>
              <a:lnSpc>
                <a:spcPct val="150000"/>
              </a:lnSpc>
            </a:pPr>
            <a:endParaRPr lang="en-US" sz="2000" dirty="0">
              <a:latin typeface="Times New Roman" pitchFamily="18" charset="0"/>
              <a:cs typeface="Times New Roman" pitchFamily="18" charset="0"/>
            </a:endParaRPr>
          </a:p>
          <a:p>
            <a:pPr>
              <a:lnSpc>
                <a:spcPct val="150000"/>
              </a:lnSpc>
            </a:pPr>
            <a:r>
              <a:rPr lang="en-US" sz="2000" dirty="0">
                <a:latin typeface="Times New Roman" pitchFamily="18" charset="0"/>
                <a:cs typeface="Times New Roman" pitchFamily="18" charset="0"/>
              </a:rPr>
              <a:t>and then finding the zero crossings of g(x, y) to determine the locations of edges in f(x, y). </a:t>
            </a:r>
          </a:p>
          <a:p>
            <a:pPr marL="0" indent="0">
              <a:lnSpc>
                <a:spcPct val="150000"/>
              </a:lnSpc>
              <a:buNone/>
            </a:pPr>
            <a:r>
              <a:rPr lang="en-US" sz="2000" b="1" dirty="0">
                <a:latin typeface="Times New Roman" pitchFamily="18" charset="0"/>
                <a:cs typeface="Times New Roman" pitchFamily="18" charset="0"/>
              </a:rPr>
              <a:t>The Marr-Hildreth edge-detection algorithm :</a:t>
            </a:r>
          </a:p>
          <a:p>
            <a:pPr marL="457200" indent="-457200">
              <a:lnSpc>
                <a:spcPct val="150000"/>
              </a:lnSpc>
              <a:buFont typeface="+mj-lt"/>
              <a:buAutoNum type="arabicPeriod"/>
            </a:pPr>
            <a:r>
              <a:rPr lang="en-US" sz="2000" dirty="0">
                <a:latin typeface="Times New Roman" pitchFamily="18" charset="0"/>
                <a:cs typeface="Times New Roman" pitchFamily="18" charset="0"/>
              </a:rPr>
              <a:t>	Filter the input image with an n x n Gaussian lowpass filter.</a:t>
            </a:r>
          </a:p>
          <a:p>
            <a:pPr marL="457200" indent="-457200">
              <a:lnSpc>
                <a:spcPct val="150000"/>
              </a:lnSpc>
              <a:buFont typeface="+mj-lt"/>
              <a:buAutoNum type="arabicPeriod"/>
            </a:pPr>
            <a:r>
              <a:rPr lang="en-US" sz="2000" dirty="0">
                <a:latin typeface="Times New Roman" pitchFamily="18" charset="0"/>
                <a:cs typeface="Times New Roman" pitchFamily="18" charset="0"/>
              </a:rPr>
              <a:t>	Compute the Laplacian of the image resulting from Step 1. </a:t>
            </a:r>
          </a:p>
          <a:p>
            <a:pPr marL="457200" indent="-457200">
              <a:lnSpc>
                <a:spcPct val="150000"/>
              </a:lnSpc>
              <a:buFont typeface="+mj-lt"/>
              <a:buAutoNum type="arabicPeriod"/>
            </a:pPr>
            <a:r>
              <a:rPr lang="en-US" sz="2000" dirty="0">
                <a:latin typeface="Times New Roman" pitchFamily="18" charset="0"/>
                <a:cs typeface="Times New Roman" pitchFamily="18" charset="0"/>
              </a:rPr>
              <a:t>	Find the zero crossings of the image from Step 2.</a:t>
            </a:r>
            <a:endParaRPr lang="en-US" sz="24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dirty="0"/>
          </a:p>
        </p:txBody>
      </p:sp>
      <p:pic>
        <p:nvPicPr>
          <p:cNvPr id="4" name="Picture 3">
            <a:extLst>
              <a:ext uri="{FF2B5EF4-FFF2-40B4-BE49-F238E27FC236}">
                <a16:creationId xmlns:a16="http://schemas.microsoft.com/office/drawing/2014/main" id="{E42B0735-5159-AEF3-81C1-C417237504C2}"/>
              </a:ext>
            </a:extLst>
          </p:cNvPr>
          <p:cNvPicPr>
            <a:picLocks noChangeAspect="1"/>
          </p:cNvPicPr>
          <p:nvPr/>
        </p:nvPicPr>
        <p:blipFill>
          <a:blip r:embed="rId2"/>
          <a:stretch>
            <a:fillRect/>
          </a:stretch>
        </p:blipFill>
        <p:spPr>
          <a:xfrm>
            <a:off x="1219200" y="4648200"/>
            <a:ext cx="9982200" cy="1346226"/>
          </a:xfrm>
          <a:prstGeom prst="rect">
            <a:avLst/>
          </a:prstGeom>
        </p:spPr>
      </p:pic>
      <p:sp>
        <p:nvSpPr>
          <p:cNvPr id="2" name="Date Placeholder 1">
            <a:extLst>
              <a:ext uri="{FF2B5EF4-FFF2-40B4-BE49-F238E27FC236}">
                <a16:creationId xmlns:a16="http://schemas.microsoft.com/office/drawing/2014/main" id="{92516287-DFCA-5CBD-3319-93222A558A2A}"/>
              </a:ext>
            </a:extLst>
          </p:cNvPr>
          <p:cNvSpPr>
            <a:spLocks noGrp="1"/>
          </p:cNvSpPr>
          <p:nvPr>
            <p:ph type="dt" sz="half" idx="10"/>
          </p:nvPr>
        </p:nvSpPr>
        <p:spPr/>
        <p:txBody>
          <a:bodyPr/>
          <a:lstStyle/>
          <a:p>
            <a:fld id="{300BA6E0-5455-4D71-AD65-F059AAB36D45}" type="datetime1">
              <a:rPr lang="en-US" smtClean="0"/>
              <a:t>3/27/2024</a:t>
            </a:fld>
            <a:endParaRPr lang="en-US"/>
          </a:p>
        </p:txBody>
      </p:sp>
      <p:sp>
        <p:nvSpPr>
          <p:cNvPr id="6" name="Footer Placeholder 5">
            <a:extLst>
              <a:ext uri="{FF2B5EF4-FFF2-40B4-BE49-F238E27FC236}">
                <a16:creationId xmlns:a16="http://schemas.microsoft.com/office/drawing/2014/main" id="{16764DC0-9F0B-507C-2D8A-C35D5EB982AC}"/>
              </a:ext>
            </a:extLst>
          </p:cNvPr>
          <p:cNvSpPr>
            <a:spLocks noGrp="1"/>
          </p:cNvSpPr>
          <p:nvPr>
            <p:ph type="ftr" sz="quarter" idx="11"/>
          </p:nvPr>
        </p:nvSpPr>
        <p:spPr/>
        <p:txBody>
          <a:bodyPr/>
          <a:lstStyle/>
          <a:p>
            <a:r>
              <a:rPr lang="it-IT"/>
              <a:t>Dr. N. Subhash Chandra, Professor, CVRCE</a:t>
            </a:r>
            <a:endParaRPr lang="en-US"/>
          </a:p>
        </p:txBody>
      </p:sp>
      <p:pic>
        <p:nvPicPr>
          <p:cNvPr id="8" name="Picture 7">
            <a:extLst>
              <a:ext uri="{FF2B5EF4-FFF2-40B4-BE49-F238E27FC236}">
                <a16:creationId xmlns:a16="http://schemas.microsoft.com/office/drawing/2014/main" id="{F0072AC2-E1FA-C2E6-5DD8-824FFCD4755B}"/>
              </a:ext>
            </a:extLst>
          </p:cNvPr>
          <p:cNvPicPr>
            <a:picLocks noChangeAspect="1"/>
          </p:cNvPicPr>
          <p:nvPr/>
        </p:nvPicPr>
        <p:blipFill rotWithShape="1">
          <a:blip r:embed="rId3"/>
          <a:srcRect b="50935"/>
          <a:stretch/>
        </p:blipFill>
        <p:spPr>
          <a:xfrm>
            <a:off x="3292241" y="1143000"/>
            <a:ext cx="5836118" cy="660529"/>
          </a:xfrm>
          <a:prstGeom prst="rect">
            <a:avLst/>
          </a:prstGeom>
        </p:spPr>
      </p:pic>
    </p:spTree>
    <p:extLst>
      <p:ext uri="{BB962C8B-B14F-4D97-AF65-F5344CB8AC3E}">
        <p14:creationId xmlns:p14="http://schemas.microsoft.com/office/powerpoint/2010/main" val="90063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duotone>
              <a:schemeClr val="accent2">
                <a:shade val="45000"/>
                <a:satMod val="135000"/>
              </a:schemeClr>
              <a:prstClr val="white"/>
            </a:duotone>
          </a:blip>
          <a:srcRect/>
          <a:stretch>
            <a:fillRect/>
          </a:stretch>
        </p:blipFill>
        <p:spPr bwMode="auto">
          <a:xfrm>
            <a:off x="1066800" y="152401"/>
            <a:ext cx="7086599" cy="6095999"/>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8689975" y="1219201"/>
            <a:ext cx="1825626" cy="4114799"/>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B6F15528-21DE-4FAA-801E-634DDDAF4B2B}" type="slidenum">
              <a:rPr lang="en-US" smtClean="0"/>
              <a:pPr/>
              <a:t>44</a:t>
            </a:fld>
            <a:endParaRPr lang="en-US"/>
          </a:p>
        </p:txBody>
      </p:sp>
      <p:sp>
        <p:nvSpPr>
          <p:cNvPr id="2" name="Date Placeholder 1">
            <a:extLst>
              <a:ext uri="{FF2B5EF4-FFF2-40B4-BE49-F238E27FC236}">
                <a16:creationId xmlns:a16="http://schemas.microsoft.com/office/drawing/2014/main" id="{18579112-9147-FDCF-5D33-A136CE5D8077}"/>
              </a:ext>
            </a:extLst>
          </p:cNvPr>
          <p:cNvSpPr>
            <a:spLocks noGrp="1"/>
          </p:cNvSpPr>
          <p:nvPr>
            <p:ph type="dt" sz="half" idx="10"/>
          </p:nvPr>
        </p:nvSpPr>
        <p:spPr/>
        <p:txBody>
          <a:bodyPr/>
          <a:lstStyle/>
          <a:p>
            <a:fld id="{CA0ED1B3-CE0A-4B81-8E2F-D22C034C19EB}" type="datetime1">
              <a:rPr lang="en-US" smtClean="0"/>
              <a:t>3/27/2024</a:t>
            </a:fld>
            <a:endParaRPr lang="en-US"/>
          </a:p>
        </p:txBody>
      </p:sp>
      <p:sp>
        <p:nvSpPr>
          <p:cNvPr id="3" name="Footer Placeholder 2">
            <a:extLst>
              <a:ext uri="{FF2B5EF4-FFF2-40B4-BE49-F238E27FC236}">
                <a16:creationId xmlns:a16="http://schemas.microsoft.com/office/drawing/2014/main" id="{30BFAA1E-BE53-A94F-4B7F-657413693A66}"/>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990600" y="381000"/>
            <a:ext cx="7696200" cy="5935579"/>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9144000" y="685800"/>
            <a:ext cx="2133600" cy="5334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B6F15528-21DE-4FAA-801E-634DDDAF4B2B}" type="slidenum">
              <a:rPr lang="en-US" smtClean="0"/>
              <a:pPr/>
              <a:t>45</a:t>
            </a:fld>
            <a:endParaRPr lang="en-US"/>
          </a:p>
        </p:txBody>
      </p:sp>
      <p:sp>
        <p:nvSpPr>
          <p:cNvPr id="2" name="Date Placeholder 1">
            <a:extLst>
              <a:ext uri="{FF2B5EF4-FFF2-40B4-BE49-F238E27FC236}">
                <a16:creationId xmlns:a16="http://schemas.microsoft.com/office/drawing/2014/main" id="{47AA8C2C-1B04-1F59-D77C-79728DB261DB}"/>
              </a:ext>
            </a:extLst>
          </p:cNvPr>
          <p:cNvSpPr>
            <a:spLocks noGrp="1"/>
          </p:cNvSpPr>
          <p:nvPr>
            <p:ph type="dt" sz="half" idx="10"/>
          </p:nvPr>
        </p:nvSpPr>
        <p:spPr/>
        <p:txBody>
          <a:bodyPr/>
          <a:lstStyle/>
          <a:p>
            <a:fld id="{166783A9-4553-48A8-8ED1-E5D6778ADE24}" type="datetime1">
              <a:rPr lang="en-US" smtClean="0"/>
              <a:t>3/27/2024</a:t>
            </a:fld>
            <a:endParaRPr lang="en-US"/>
          </a:p>
        </p:txBody>
      </p:sp>
      <p:sp>
        <p:nvSpPr>
          <p:cNvPr id="3" name="Footer Placeholder 2">
            <a:extLst>
              <a:ext uri="{FF2B5EF4-FFF2-40B4-BE49-F238E27FC236}">
                <a16:creationId xmlns:a16="http://schemas.microsoft.com/office/drawing/2014/main" id="{89B15EC3-7446-4788-B6E6-D5316336215F}"/>
              </a:ext>
            </a:extLst>
          </p:cNvPr>
          <p:cNvSpPr>
            <a:spLocks noGrp="1"/>
          </p:cNvSpPr>
          <p:nvPr>
            <p:ph type="ftr" sz="quarter" idx="11"/>
          </p:nvPr>
        </p:nvSpPr>
        <p:spPr/>
        <p:txBody>
          <a:bodyPr/>
          <a:lstStyle/>
          <a:p>
            <a:r>
              <a:rPr lang="it-IT"/>
              <a:t>Dr. N. Subhash Chandra, Professor, CVRCE</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77EA-7F7A-02A3-762B-D35D649205D9}"/>
              </a:ext>
            </a:extLst>
          </p:cNvPr>
          <p:cNvSpPr>
            <a:spLocks noGrp="1"/>
          </p:cNvSpPr>
          <p:nvPr>
            <p:ph type="ctrTitle"/>
          </p:nvPr>
        </p:nvSpPr>
        <p:spPr>
          <a:xfrm>
            <a:off x="172720" y="88741"/>
            <a:ext cx="9144000" cy="899477"/>
          </a:xfrm>
        </p:spPr>
        <p:txBody>
          <a:bodyPr>
            <a:normAutofit/>
          </a:bodyPr>
          <a:lstStyle/>
          <a:p>
            <a:pPr algn="l"/>
            <a:r>
              <a:rPr lang="en-GB" b="1" dirty="0"/>
              <a:t>Canny Filter for Edge detection</a:t>
            </a:r>
            <a:endParaRPr lang="en-IN" b="1" dirty="0"/>
          </a:p>
        </p:txBody>
      </p:sp>
      <p:pic>
        <p:nvPicPr>
          <p:cNvPr id="5" name="Picture 4">
            <a:extLst>
              <a:ext uri="{FF2B5EF4-FFF2-40B4-BE49-F238E27FC236}">
                <a16:creationId xmlns:a16="http://schemas.microsoft.com/office/drawing/2014/main" id="{393FB69B-D321-AA77-6783-2F2DACAC784B}"/>
              </a:ext>
            </a:extLst>
          </p:cNvPr>
          <p:cNvPicPr>
            <a:picLocks noChangeAspect="1"/>
          </p:cNvPicPr>
          <p:nvPr/>
        </p:nvPicPr>
        <p:blipFill>
          <a:blip r:embed="rId2"/>
          <a:stretch>
            <a:fillRect/>
          </a:stretch>
        </p:blipFill>
        <p:spPr>
          <a:xfrm>
            <a:off x="437984" y="2742667"/>
            <a:ext cx="5740400" cy="4026592"/>
          </a:xfrm>
          <a:prstGeom prst="rect">
            <a:avLst/>
          </a:prstGeom>
        </p:spPr>
      </p:pic>
      <p:pic>
        <p:nvPicPr>
          <p:cNvPr id="4" name="Picture 3">
            <a:extLst>
              <a:ext uri="{FF2B5EF4-FFF2-40B4-BE49-F238E27FC236}">
                <a16:creationId xmlns:a16="http://schemas.microsoft.com/office/drawing/2014/main" id="{FA5E7CBD-00C2-E344-5ACB-17B16D4A1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913" y="3667830"/>
            <a:ext cx="4457929" cy="2825895"/>
          </a:xfrm>
          <a:prstGeom prst="rect">
            <a:avLst/>
          </a:prstGeom>
        </p:spPr>
      </p:pic>
      <p:pic>
        <p:nvPicPr>
          <p:cNvPr id="3" name="Picture 2">
            <a:extLst>
              <a:ext uri="{FF2B5EF4-FFF2-40B4-BE49-F238E27FC236}">
                <a16:creationId xmlns:a16="http://schemas.microsoft.com/office/drawing/2014/main" id="{54CC949C-56B9-DDBF-5CE6-81AFABD41046}"/>
              </a:ext>
            </a:extLst>
          </p:cNvPr>
          <p:cNvPicPr>
            <a:picLocks noChangeAspect="1"/>
          </p:cNvPicPr>
          <p:nvPr/>
        </p:nvPicPr>
        <p:blipFill>
          <a:blip r:embed="rId4"/>
          <a:stretch>
            <a:fillRect/>
          </a:stretch>
        </p:blipFill>
        <p:spPr>
          <a:xfrm>
            <a:off x="609600" y="963806"/>
            <a:ext cx="7901101" cy="1828959"/>
          </a:xfrm>
          <a:prstGeom prst="rect">
            <a:avLst/>
          </a:prstGeom>
        </p:spPr>
      </p:pic>
      <p:sp>
        <p:nvSpPr>
          <p:cNvPr id="6" name="TextBox 5">
            <a:extLst>
              <a:ext uri="{FF2B5EF4-FFF2-40B4-BE49-F238E27FC236}">
                <a16:creationId xmlns:a16="http://schemas.microsoft.com/office/drawing/2014/main" id="{56BE0768-7834-4E56-F47F-9A747BF68B56}"/>
              </a:ext>
            </a:extLst>
          </p:cNvPr>
          <p:cNvSpPr txBox="1"/>
          <p:nvPr/>
        </p:nvSpPr>
        <p:spPr>
          <a:xfrm>
            <a:off x="8515693" y="2098170"/>
            <a:ext cx="3562236" cy="1569660"/>
          </a:xfrm>
          <a:prstGeom prst="rect">
            <a:avLst/>
          </a:prstGeom>
          <a:noFill/>
        </p:spPr>
        <p:txBody>
          <a:bodyPr wrap="square" rtlCol="0">
            <a:spAutoFit/>
          </a:bodyPr>
          <a:lstStyle/>
          <a:p>
            <a:r>
              <a:rPr lang="en-GB" sz="3200" dirty="0"/>
              <a:t>***This Algorithm works on Gray scale images</a:t>
            </a:r>
            <a:endParaRPr lang="en-IN" sz="3200" dirty="0"/>
          </a:p>
        </p:txBody>
      </p:sp>
      <p:sp>
        <p:nvSpPr>
          <p:cNvPr id="7" name="Date Placeholder 6">
            <a:extLst>
              <a:ext uri="{FF2B5EF4-FFF2-40B4-BE49-F238E27FC236}">
                <a16:creationId xmlns:a16="http://schemas.microsoft.com/office/drawing/2014/main" id="{4A5C6B00-5232-1419-A3E9-7BBEA679377A}"/>
              </a:ext>
            </a:extLst>
          </p:cNvPr>
          <p:cNvSpPr>
            <a:spLocks noGrp="1"/>
          </p:cNvSpPr>
          <p:nvPr>
            <p:ph type="dt" sz="half" idx="10"/>
          </p:nvPr>
        </p:nvSpPr>
        <p:spPr/>
        <p:txBody>
          <a:bodyPr/>
          <a:lstStyle/>
          <a:p>
            <a:fld id="{7149BF33-0328-4160-94E7-61B15D1E322A}" type="datetime1">
              <a:rPr lang="en-US" smtClean="0"/>
              <a:t>3/27/2024</a:t>
            </a:fld>
            <a:endParaRPr lang="en-US"/>
          </a:p>
        </p:txBody>
      </p:sp>
      <p:sp>
        <p:nvSpPr>
          <p:cNvPr id="8" name="Footer Placeholder 7">
            <a:extLst>
              <a:ext uri="{FF2B5EF4-FFF2-40B4-BE49-F238E27FC236}">
                <a16:creationId xmlns:a16="http://schemas.microsoft.com/office/drawing/2014/main" id="{6CF02620-1FD2-20F6-C908-FB7065343382}"/>
              </a:ext>
            </a:extLst>
          </p:cNvPr>
          <p:cNvSpPr>
            <a:spLocks noGrp="1"/>
          </p:cNvSpPr>
          <p:nvPr>
            <p:ph type="ftr" sz="quarter" idx="11"/>
          </p:nvPr>
        </p:nvSpPr>
        <p:spPr/>
        <p:txBody>
          <a:bodyPr/>
          <a:lstStyle/>
          <a:p>
            <a:r>
              <a:rPr lang="it-IT"/>
              <a:t>Dr. N. Subhash Chandra, Professor, CVRCE</a:t>
            </a:r>
            <a:endParaRPr lang="en-US"/>
          </a:p>
        </p:txBody>
      </p:sp>
      <p:sp>
        <p:nvSpPr>
          <p:cNvPr id="9" name="Slide Number Placeholder 8">
            <a:extLst>
              <a:ext uri="{FF2B5EF4-FFF2-40B4-BE49-F238E27FC236}">
                <a16:creationId xmlns:a16="http://schemas.microsoft.com/office/drawing/2014/main" id="{EE828BC8-9B4E-8626-5A78-EC064B87EB06}"/>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430957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9C3BF6-F537-F99C-FAF6-4DC35A34E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77" y="1073193"/>
            <a:ext cx="4828023" cy="4032207"/>
          </a:xfrm>
          <a:prstGeom prst="rect">
            <a:avLst/>
          </a:prstGeom>
        </p:spPr>
      </p:pic>
      <p:pic>
        <p:nvPicPr>
          <p:cNvPr id="10" name="Picture 9">
            <a:extLst>
              <a:ext uri="{FF2B5EF4-FFF2-40B4-BE49-F238E27FC236}">
                <a16:creationId xmlns:a16="http://schemas.microsoft.com/office/drawing/2014/main" id="{9630B87F-3023-0195-792F-9784B612E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074" y="228600"/>
            <a:ext cx="4978656" cy="1225613"/>
          </a:xfrm>
          <a:prstGeom prst="rect">
            <a:avLst/>
          </a:prstGeom>
        </p:spPr>
      </p:pic>
      <p:pic>
        <p:nvPicPr>
          <p:cNvPr id="12" name="Picture 11">
            <a:extLst>
              <a:ext uri="{FF2B5EF4-FFF2-40B4-BE49-F238E27FC236}">
                <a16:creationId xmlns:a16="http://schemas.microsoft.com/office/drawing/2014/main" id="{0C1D0354-F6D4-3B13-9B23-AA98894E27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9074" y="1454213"/>
            <a:ext cx="5131064" cy="2533780"/>
          </a:xfrm>
          <a:prstGeom prst="rect">
            <a:avLst/>
          </a:prstGeom>
        </p:spPr>
      </p:pic>
      <p:pic>
        <p:nvPicPr>
          <p:cNvPr id="14" name="Picture 13">
            <a:extLst>
              <a:ext uri="{FF2B5EF4-FFF2-40B4-BE49-F238E27FC236}">
                <a16:creationId xmlns:a16="http://schemas.microsoft.com/office/drawing/2014/main" id="{6533C9F8-4C9B-7E07-C9F5-544E5B661C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1002" y="4114800"/>
            <a:ext cx="4978656" cy="2368672"/>
          </a:xfrm>
          <a:prstGeom prst="rect">
            <a:avLst/>
          </a:prstGeom>
        </p:spPr>
      </p:pic>
      <p:sp>
        <p:nvSpPr>
          <p:cNvPr id="2" name="TextBox 1">
            <a:extLst>
              <a:ext uri="{FF2B5EF4-FFF2-40B4-BE49-F238E27FC236}">
                <a16:creationId xmlns:a16="http://schemas.microsoft.com/office/drawing/2014/main" id="{440C103C-111B-15A3-163C-A032AE15459F}"/>
              </a:ext>
            </a:extLst>
          </p:cNvPr>
          <p:cNvSpPr txBox="1"/>
          <p:nvPr/>
        </p:nvSpPr>
        <p:spPr>
          <a:xfrm>
            <a:off x="201177" y="488418"/>
            <a:ext cx="4726358" cy="584775"/>
          </a:xfrm>
          <a:prstGeom prst="rect">
            <a:avLst/>
          </a:prstGeom>
          <a:noFill/>
        </p:spPr>
        <p:txBody>
          <a:bodyPr wrap="none" rtlCol="0">
            <a:spAutoFit/>
          </a:bodyPr>
          <a:lstStyle/>
          <a:p>
            <a:r>
              <a:rPr lang="en-GB" sz="3200" b="1" dirty="0"/>
              <a:t>Procedure for Canny filters</a:t>
            </a:r>
            <a:endParaRPr lang="en-IN" sz="3200" b="1" dirty="0"/>
          </a:p>
        </p:txBody>
      </p:sp>
      <p:sp>
        <p:nvSpPr>
          <p:cNvPr id="3" name="Date Placeholder 2">
            <a:extLst>
              <a:ext uri="{FF2B5EF4-FFF2-40B4-BE49-F238E27FC236}">
                <a16:creationId xmlns:a16="http://schemas.microsoft.com/office/drawing/2014/main" id="{88F14732-F49D-C27F-1FF2-A7D73A608C18}"/>
              </a:ext>
            </a:extLst>
          </p:cNvPr>
          <p:cNvSpPr>
            <a:spLocks noGrp="1"/>
          </p:cNvSpPr>
          <p:nvPr>
            <p:ph type="dt" sz="half" idx="10"/>
          </p:nvPr>
        </p:nvSpPr>
        <p:spPr/>
        <p:txBody>
          <a:bodyPr/>
          <a:lstStyle/>
          <a:p>
            <a:fld id="{F4EFFFE4-4C20-4097-BEE1-A36061AFBC0F}" type="datetime1">
              <a:rPr lang="en-US" smtClean="0"/>
              <a:t>3/27/2024</a:t>
            </a:fld>
            <a:endParaRPr lang="en-US"/>
          </a:p>
        </p:txBody>
      </p:sp>
      <p:sp>
        <p:nvSpPr>
          <p:cNvPr id="5" name="Footer Placeholder 4">
            <a:extLst>
              <a:ext uri="{FF2B5EF4-FFF2-40B4-BE49-F238E27FC236}">
                <a16:creationId xmlns:a16="http://schemas.microsoft.com/office/drawing/2014/main" id="{AAF168AE-15A9-9447-4CF4-FC51EEC939C7}"/>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19D3D5E4-891B-D54F-97BB-EE926CAB5BAA}"/>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866358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52362A-7566-F6F3-1075-328547E23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83983"/>
            <a:ext cx="4826248" cy="3245017"/>
          </a:xfrm>
          <a:prstGeom prst="rect">
            <a:avLst/>
          </a:prstGeom>
        </p:spPr>
      </p:pic>
      <p:pic>
        <p:nvPicPr>
          <p:cNvPr id="9" name="Picture 8">
            <a:extLst>
              <a:ext uri="{FF2B5EF4-FFF2-40B4-BE49-F238E27FC236}">
                <a16:creationId xmlns:a16="http://schemas.microsoft.com/office/drawing/2014/main" id="{620492C5-E433-3733-B93F-58F7BB0A8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658881"/>
            <a:ext cx="3848298" cy="3035456"/>
          </a:xfrm>
          <a:prstGeom prst="rect">
            <a:avLst/>
          </a:prstGeom>
        </p:spPr>
      </p:pic>
      <p:pic>
        <p:nvPicPr>
          <p:cNvPr id="11" name="Picture 10">
            <a:extLst>
              <a:ext uri="{FF2B5EF4-FFF2-40B4-BE49-F238E27FC236}">
                <a16:creationId xmlns:a16="http://schemas.microsoft.com/office/drawing/2014/main" id="{F57C576C-1D1A-36FF-EAEE-8C129F46F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1" y="204303"/>
            <a:ext cx="5638800" cy="2767497"/>
          </a:xfrm>
          <a:prstGeom prst="rect">
            <a:avLst/>
          </a:prstGeom>
        </p:spPr>
      </p:pic>
      <p:pic>
        <p:nvPicPr>
          <p:cNvPr id="13" name="Picture 12">
            <a:extLst>
              <a:ext uri="{FF2B5EF4-FFF2-40B4-BE49-F238E27FC236}">
                <a16:creationId xmlns:a16="http://schemas.microsoft.com/office/drawing/2014/main" id="{3B829431-0776-F05D-85B5-0AB67F909B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3124199"/>
            <a:ext cx="5638799" cy="3245017"/>
          </a:xfrm>
          <a:prstGeom prst="rect">
            <a:avLst/>
          </a:prstGeom>
        </p:spPr>
      </p:pic>
      <p:sp>
        <p:nvSpPr>
          <p:cNvPr id="2" name="Date Placeholder 1">
            <a:extLst>
              <a:ext uri="{FF2B5EF4-FFF2-40B4-BE49-F238E27FC236}">
                <a16:creationId xmlns:a16="http://schemas.microsoft.com/office/drawing/2014/main" id="{790F92CF-3D9E-4911-7B96-E75BD240649E}"/>
              </a:ext>
            </a:extLst>
          </p:cNvPr>
          <p:cNvSpPr>
            <a:spLocks noGrp="1"/>
          </p:cNvSpPr>
          <p:nvPr>
            <p:ph type="dt" sz="half" idx="10"/>
          </p:nvPr>
        </p:nvSpPr>
        <p:spPr/>
        <p:txBody>
          <a:bodyPr/>
          <a:lstStyle/>
          <a:p>
            <a:fld id="{210C40EA-28D9-4D62-874E-5921632B641C}" type="datetime1">
              <a:rPr lang="en-US" smtClean="0"/>
              <a:t>3/27/2024</a:t>
            </a:fld>
            <a:endParaRPr lang="en-US"/>
          </a:p>
        </p:txBody>
      </p:sp>
      <p:sp>
        <p:nvSpPr>
          <p:cNvPr id="3" name="Footer Placeholder 2">
            <a:extLst>
              <a:ext uri="{FF2B5EF4-FFF2-40B4-BE49-F238E27FC236}">
                <a16:creationId xmlns:a16="http://schemas.microsoft.com/office/drawing/2014/main" id="{E4978FD9-B302-E5E6-FBDA-D462C848C7B8}"/>
              </a:ext>
            </a:extLst>
          </p:cNvPr>
          <p:cNvSpPr>
            <a:spLocks noGrp="1"/>
          </p:cNvSpPr>
          <p:nvPr>
            <p:ph type="ftr" sz="quarter" idx="11"/>
          </p:nvPr>
        </p:nvSpPr>
        <p:spPr/>
        <p:txBody>
          <a:bodyPr/>
          <a:lstStyle/>
          <a:p>
            <a:r>
              <a:rPr lang="it-IT"/>
              <a:t>Dr. N. Subhash Chandra, Professor, CVRCE</a:t>
            </a:r>
            <a:endParaRPr lang="en-US"/>
          </a:p>
        </p:txBody>
      </p:sp>
      <p:sp>
        <p:nvSpPr>
          <p:cNvPr id="5" name="Slide Number Placeholder 4">
            <a:extLst>
              <a:ext uri="{FF2B5EF4-FFF2-40B4-BE49-F238E27FC236}">
                <a16:creationId xmlns:a16="http://schemas.microsoft.com/office/drawing/2014/main" id="{7B9ECD4B-6F75-B49E-1735-FCB698326F98}"/>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063200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DDD6BA-56C8-2477-C6C2-6DE3551C26E7}"/>
              </a:ext>
            </a:extLst>
          </p:cNvPr>
          <p:cNvSpPr>
            <a:spLocks noGrp="1"/>
          </p:cNvSpPr>
          <p:nvPr>
            <p:ph type="sldNum" sz="quarter" idx="12"/>
          </p:nvPr>
        </p:nvSpPr>
        <p:spPr/>
        <p:txBody>
          <a:bodyPr/>
          <a:lstStyle/>
          <a:p>
            <a:fld id="{B6F15528-21DE-4FAA-801E-634DDDAF4B2B}" type="slidenum">
              <a:rPr lang="en-US" smtClean="0"/>
              <a:pPr/>
              <a:t>49</a:t>
            </a:fld>
            <a:endParaRPr lang="en-US"/>
          </a:p>
        </p:txBody>
      </p:sp>
      <p:pic>
        <p:nvPicPr>
          <p:cNvPr id="6" name="Picture 5">
            <a:extLst>
              <a:ext uri="{FF2B5EF4-FFF2-40B4-BE49-F238E27FC236}">
                <a16:creationId xmlns:a16="http://schemas.microsoft.com/office/drawing/2014/main" id="{8616395B-4AD9-B569-DF04-500BDE0CC437}"/>
              </a:ext>
            </a:extLst>
          </p:cNvPr>
          <p:cNvPicPr>
            <a:picLocks noChangeAspect="1"/>
          </p:cNvPicPr>
          <p:nvPr/>
        </p:nvPicPr>
        <p:blipFill>
          <a:blip r:embed="rId2"/>
          <a:stretch>
            <a:fillRect/>
          </a:stretch>
        </p:blipFill>
        <p:spPr>
          <a:xfrm>
            <a:off x="685800" y="685799"/>
            <a:ext cx="11125200" cy="5670551"/>
          </a:xfrm>
          <a:prstGeom prst="rect">
            <a:avLst/>
          </a:prstGeom>
        </p:spPr>
      </p:pic>
      <p:sp>
        <p:nvSpPr>
          <p:cNvPr id="2" name="Date Placeholder 1">
            <a:extLst>
              <a:ext uri="{FF2B5EF4-FFF2-40B4-BE49-F238E27FC236}">
                <a16:creationId xmlns:a16="http://schemas.microsoft.com/office/drawing/2014/main" id="{800F0504-06F2-7344-FFD7-A8363AB02CC0}"/>
              </a:ext>
            </a:extLst>
          </p:cNvPr>
          <p:cNvSpPr>
            <a:spLocks noGrp="1"/>
          </p:cNvSpPr>
          <p:nvPr>
            <p:ph type="dt" sz="half" idx="10"/>
          </p:nvPr>
        </p:nvSpPr>
        <p:spPr/>
        <p:txBody>
          <a:bodyPr/>
          <a:lstStyle/>
          <a:p>
            <a:fld id="{E556EA76-A763-4568-9E1B-68FE47A1C3D4}" type="datetime1">
              <a:rPr lang="en-US" smtClean="0"/>
              <a:t>3/27/2024</a:t>
            </a:fld>
            <a:endParaRPr lang="en-US"/>
          </a:p>
        </p:txBody>
      </p:sp>
      <p:sp>
        <p:nvSpPr>
          <p:cNvPr id="3" name="Footer Placeholder 2">
            <a:extLst>
              <a:ext uri="{FF2B5EF4-FFF2-40B4-BE49-F238E27FC236}">
                <a16:creationId xmlns:a16="http://schemas.microsoft.com/office/drawing/2014/main" id="{CB9ADE6B-5169-C003-EBC3-8FBAAFD39EA9}"/>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356673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4032-0DFE-A303-BB3C-18B638CD465C}"/>
              </a:ext>
            </a:extLst>
          </p:cNvPr>
          <p:cNvSpPr>
            <a:spLocks noGrp="1"/>
          </p:cNvSpPr>
          <p:nvPr>
            <p:ph type="title"/>
          </p:nvPr>
        </p:nvSpPr>
        <p:spPr>
          <a:xfrm>
            <a:off x="76200" y="455616"/>
            <a:ext cx="10972800" cy="457198"/>
          </a:xfrm>
        </p:spPr>
        <p:txBody>
          <a:bodyPr vert="horz" lIns="91440" tIns="45720" rIns="91440" bIns="45720" rtlCol="0" anchor="ctr">
            <a:normAutofit fontScale="90000"/>
          </a:bodyPr>
          <a:lstStyle/>
          <a:p>
            <a:pPr algn="l"/>
            <a:r>
              <a:rPr lang="en-US" b="1" dirty="0"/>
              <a:t>Research Problem statement 2</a:t>
            </a:r>
            <a:endParaRPr lang="en-IN" b="1" dirty="0"/>
          </a:p>
        </p:txBody>
      </p:sp>
      <p:sp>
        <p:nvSpPr>
          <p:cNvPr id="3" name="Content Placeholder 2">
            <a:extLst>
              <a:ext uri="{FF2B5EF4-FFF2-40B4-BE49-F238E27FC236}">
                <a16:creationId xmlns:a16="http://schemas.microsoft.com/office/drawing/2014/main" id="{75D91DE3-EE29-9EA1-9658-4E970A2185B3}"/>
              </a:ext>
            </a:extLst>
          </p:cNvPr>
          <p:cNvSpPr>
            <a:spLocks noGrp="1"/>
          </p:cNvSpPr>
          <p:nvPr>
            <p:ph idx="1"/>
          </p:nvPr>
        </p:nvSpPr>
        <p:spPr>
          <a:xfrm>
            <a:off x="228600" y="1104901"/>
            <a:ext cx="11811000" cy="723900"/>
          </a:xfrm>
        </p:spPr>
        <p:txBody>
          <a:bodyPr>
            <a:normAutofit/>
          </a:bodyPr>
          <a:lstStyle/>
          <a:p>
            <a:pPr marL="304165" marR="297815" algn="just">
              <a:lnSpc>
                <a:spcPct val="121000"/>
              </a:lnSpc>
              <a:spcBef>
                <a:spcPts val="675"/>
              </a:spcBef>
              <a:spcAft>
                <a:spcPts val="0"/>
              </a:spcAft>
            </a:pPr>
            <a:r>
              <a:rPr lang="en-US" sz="2800" dirty="0">
                <a:effectLst/>
                <a:latin typeface="Times New Roman" panose="02020603050405020304" pitchFamily="18" charset="0"/>
                <a:ea typeface="Arial MT"/>
                <a:cs typeface="Arial MT"/>
              </a:rPr>
              <a:t>Design a model to assist in knowing the object for Visually impaired people.</a:t>
            </a:r>
            <a:endParaRPr lang="en-IN" dirty="0"/>
          </a:p>
        </p:txBody>
      </p:sp>
      <p:sp>
        <p:nvSpPr>
          <p:cNvPr id="4" name="Slide Number Placeholder 3">
            <a:extLst>
              <a:ext uri="{FF2B5EF4-FFF2-40B4-BE49-F238E27FC236}">
                <a16:creationId xmlns:a16="http://schemas.microsoft.com/office/drawing/2014/main" id="{13D5E6E4-F4A4-A135-F823-6D7B2D772C31}"/>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6" name="Date Placeholder 5">
            <a:extLst>
              <a:ext uri="{FF2B5EF4-FFF2-40B4-BE49-F238E27FC236}">
                <a16:creationId xmlns:a16="http://schemas.microsoft.com/office/drawing/2014/main" id="{3E6622B8-38EE-834B-BD72-3E015DC5D998}"/>
              </a:ext>
            </a:extLst>
          </p:cNvPr>
          <p:cNvSpPr>
            <a:spLocks noGrp="1"/>
          </p:cNvSpPr>
          <p:nvPr>
            <p:ph type="dt" sz="half" idx="10"/>
          </p:nvPr>
        </p:nvSpPr>
        <p:spPr/>
        <p:txBody>
          <a:bodyPr/>
          <a:lstStyle/>
          <a:p>
            <a:fld id="{52E7B49C-3157-468F-BBDB-8FC2E3F80C28}" type="datetime1">
              <a:rPr lang="en-US" smtClean="0"/>
              <a:t>3/27/2024</a:t>
            </a:fld>
            <a:endParaRPr lang="en-US"/>
          </a:p>
        </p:txBody>
      </p:sp>
      <p:sp>
        <p:nvSpPr>
          <p:cNvPr id="7" name="Footer Placeholder 6">
            <a:extLst>
              <a:ext uri="{FF2B5EF4-FFF2-40B4-BE49-F238E27FC236}">
                <a16:creationId xmlns:a16="http://schemas.microsoft.com/office/drawing/2014/main" id="{B0469864-7719-B7DB-3C4E-1EA67AFEB89E}"/>
              </a:ext>
            </a:extLst>
          </p:cNvPr>
          <p:cNvSpPr>
            <a:spLocks noGrp="1"/>
          </p:cNvSpPr>
          <p:nvPr>
            <p:ph type="ftr" sz="quarter" idx="11"/>
          </p:nvPr>
        </p:nvSpPr>
        <p:spPr/>
        <p:txBody>
          <a:bodyPr/>
          <a:lstStyle/>
          <a:p>
            <a:r>
              <a:rPr lang="it-IT"/>
              <a:t>Dr. N. Subhash Chandra, Professor, CVRCE</a:t>
            </a:r>
            <a:endParaRPr lang="en-US"/>
          </a:p>
        </p:txBody>
      </p:sp>
      <p:pic>
        <p:nvPicPr>
          <p:cNvPr id="5" name="Picture 4">
            <a:extLst>
              <a:ext uri="{FF2B5EF4-FFF2-40B4-BE49-F238E27FC236}">
                <a16:creationId xmlns:a16="http://schemas.microsoft.com/office/drawing/2014/main" id="{C689720C-640E-675C-1B28-2C221B2BAD28}"/>
              </a:ext>
            </a:extLst>
          </p:cNvPr>
          <p:cNvPicPr>
            <a:picLocks noChangeAspect="1"/>
          </p:cNvPicPr>
          <p:nvPr/>
        </p:nvPicPr>
        <p:blipFill>
          <a:blip r:embed="rId2"/>
          <a:stretch>
            <a:fillRect/>
          </a:stretch>
        </p:blipFill>
        <p:spPr>
          <a:xfrm>
            <a:off x="1219200" y="1828802"/>
            <a:ext cx="10439399" cy="4892674"/>
          </a:xfrm>
          <a:prstGeom prst="rect">
            <a:avLst/>
          </a:prstGeom>
        </p:spPr>
      </p:pic>
    </p:spTree>
    <p:extLst>
      <p:ext uri="{BB962C8B-B14F-4D97-AF65-F5344CB8AC3E}">
        <p14:creationId xmlns:p14="http://schemas.microsoft.com/office/powerpoint/2010/main" val="1393769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23D44E-9C48-FE4E-4F77-9D4F4246778C}"/>
              </a:ext>
            </a:extLst>
          </p:cNvPr>
          <p:cNvSpPr>
            <a:spLocks noGrp="1"/>
          </p:cNvSpPr>
          <p:nvPr>
            <p:ph type="sldNum" sz="quarter" idx="12"/>
          </p:nvPr>
        </p:nvSpPr>
        <p:spPr/>
        <p:txBody>
          <a:bodyPr/>
          <a:lstStyle/>
          <a:p>
            <a:fld id="{B6F15528-21DE-4FAA-801E-634DDDAF4B2B}" type="slidenum">
              <a:rPr lang="en-US" smtClean="0"/>
              <a:pPr/>
              <a:t>50</a:t>
            </a:fld>
            <a:endParaRPr lang="en-US"/>
          </a:p>
        </p:txBody>
      </p:sp>
      <p:pic>
        <p:nvPicPr>
          <p:cNvPr id="6" name="Picture 5">
            <a:extLst>
              <a:ext uri="{FF2B5EF4-FFF2-40B4-BE49-F238E27FC236}">
                <a16:creationId xmlns:a16="http://schemas.microsoft.com/office/drawing/2014/main" id="{9E9FF670-0AFA-D24F-29F5-26F1D6B69681}"/>
              </a:ext>
            </a:extLst>
          </p:cNvPr>
          <p:cNvPicPr>
            <a:picLocks noChangeAspect="1"/>
          </p:cNvPicPr>
          <p:nvPr/>
        </p:nvPicPr>
        <p:blipFill rotWithShape="1">
          <a:blip r:embed="rId2"/>
          <a:srcRect b="55294"/>
          <a:stretch/>
        </p:blipFill>
        <p:spPr>
          <a:xfrm>
            <a:off x="1524000" y="533400"/>
            <a:ext cx="9829800" cy="2603218"/>
          </a:xfrm>
          <a:prstGeom prst="rect">
            <a:avLst/>
          </a:prstGeom>
        </p:spPr>
      </p:pic>
      <p:sp>
        <p:nvSpPr>
          <p:cNvPr id="2" name="Date Placeholder 1">
            <a:extLst>
              <a:ext uri="{FF2B5EF4-FFF2-40B4-BE49-F238E27FC236}">
                <a16:creationId xmlns:a16="http://schemas.microsoft.com/office/drawing/2014/main" id="{3D37334D-F8B2-3E01-E773-E3535B189552}"/>
              </a:ext>
            </a:extLst>
          </p:cNvPr>
          <p:cNvSpPr>
            <a:spLocks noGrp="1"/>
          </p:cNvSpPr>
          <p:nvPr>
            <p:ph type="dt" sz="half" idx="10"/>
          </p:nvPr>
        </p:nvSpPr>
        <p:spPr/>
        <p:txBody>
          <a:bodyPr/>
          <a:lstStyle/>
          <a:p>
            <a:fld id="{E63FCE27-E6F5-470F-A15A-8CBBD5BBA510}" type="datetime1">
              <a:rPr lang="en-US" smtClean="0"/>
              <a:t>3/27/2024</a:t>
            </a:fld>
            <a:endParaRPr lang="en-US"/>
          </a:p>
        </p:txBody>
      </p:sp>
      <p:sp>
        <p:nvSpPr>
          <p:cNvPr id="3" name="Footer Placeholder 2">
            <a:extLst>
              <a:ext uri="{FF2B5EF4-FFF2-40B4-BE49-F238E27FC236}">
                <a16:creationId xmlns:a16="http://schemas.microsoft.com/office/drawing/2014/main" id="{3D235E67-E1FE-2D18-0C03-137FF744FB4D}"/>
              </a:ext>
            </a:extLst>
          </p:cNvPr>
          <p:cNvSpPr>
            <a:spLocks noGrp="1"/>
          </p:cNvSpPr>
          <p:nvPr>
            <p:ph type="ftr" sz="quarter" idx="11"/>
          </p:nvPr>
        </p:nvSpPr>
        <p:spPr/>
        <p:txBody>
          <a:bodyPr/>
          <a:lstStyle/>
          <a:p>
            <a:r>
              <a:rPr lang="it-IT"/>
              <a:t>Dr. N. Subhash Chandra, Professor, CVRCE</a:t>
            </a:r>
            <a:endParaRPr lang="en-US"/>
          </a:p>
        </p:txBody>
      </p:sp>
      <p:pic>
        <p:nvPicPr>
          <p:cNvPr id="5" name="Picture 4">
            <a:extLst>
              <a:ext uri="{FF2B5EF4-FFF2-40B4-BE49-F238E27FC236}">
                <a16:creationId xmlns:a16="http://schemas.microsoft.com/office/drawing/2014/main" id="{10AEEB8F-7251-9326-5093-BFB2EB95A42D}"/>
              </a:ext>
            </a:extLst>
          </p:cNvPr>
          <p:cNvPicPr>
            <a:picLocks noChangeAspect="1"/>
          </p:cNvPicPr>
          <p:nvPr/>
        </p:nvPicPr>
        <p:blipFill>
          <a:blip r:embed="rId3"/>
          <a:stretch>
            <a:fillRect/>
          </a:stretch>
        </p:blipFill>
        <p:spPr>
          <a:xfrm>
            <a:off x="3733800" y="3429000"/>
            <a:ext cx="4584589" cy="2603218"/>
          </a:xfrm>
          <a:prstGeom prst="rect">
            <a:avLst/>
          </a:prstGeom>
        </p:spPr>
      </p:pic>
    </p:spTree>
    <p:extLst>
      <p:ext uri="{BB962C8B-B14F-4D97-AF65-F5344CB8AC3E}">
        <p14:creationId xmlns:p14="http://schemas.microsoft.com/office/powerpoint/2010/main" val="2832565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1D86F8C-04E8-29C1-1815-DF33CC12376F}"/>
              </a:ext>
            </a:extLst>
          </p:cNvPr>
          <p:cNvPicPr>
            <a:picLocks noGrp="1" noChangeAspect="1"/>
          </p:cNvPicPr>
          <p:nvPr>
            <p:ph idx="1"/>
          </p:nvPr>
        </p:nvPicPr>
        <p:blipFill rotWithShape="1">
          <a:blip r:embed="rId2"/>
          <a:srcRect b="71621"/>
          <a:stretch/>
        </p:blipFill>
        <p:spPr>
          <a:xfrm>
            <a:off x="762000" y="609600"/>
            <a:ext cx="10515600" cy="1600200"/>
          </a:xfrm>
        </p:spPr>
      </p:pic>
      <p:sp>
        <p:nvSpPr>
          <p:cNvPr id="4" name="Slide Number Placeholder 3">
            <a:extLst>
              <a:ext uri="{FF2B5EF4-FFF2-40B4-BE49-F238E27FC236}">
                <a16:creationId xmlns:a16="http://schemas.microsoft.com/office/drawing/2014/main" id="{4EBE8C96-91D3-082F-D8C3-85A30620DE18}"/>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2" name="Date Placeholder 1">
            <a:extLst>
              <a:ext uri="{FF2B5EF4-FFF2-40B4-BE49-F238E27FC236}">
                <a16:creationId xmlns:a16="http://schemas.microsoft.com/office/drawing/2014/main" id="{1BABAD2C-4A1F-F86D-F96F-3C6D6C28B988}"/>
              </a:ext>
            </a:extLst>
          </p:cNvPr>
          <p:cNvSpPr>
            <a:spLocks noGrp="1"/>
          </p:cNvSpPr>
          <p:nvPr>
            <p:ph type="dt" sz="half" idx="10"/>
          </p:nvPr>
        </p:nvSpPr>
        <p:spPr/>
        <p:txBody>
          <a:bodyPr/>
          <a:lstStyle/>
          <a:p>
            <a:fld id="{9FE19E4E-4254-49BB-8384-B975A2B20E70}" type="datetime1">
              <a:rPr lang="en-US" smtClean="0"/>
              <a:t>3/27/2024</a:t>
            </a:fld>
            <a:endParaRPr lang="en-US"/>
          </a:p>
        </p:txBody>
      </p:sp>
      <p:sp>
        <p:nvSpPr>
          <p:cNvPr id="3" name="Footer Placeholder 2">
            <a:extLst>
              <a:ext uri="{FF2B5EF4-FFF2-40B4-BE49-F238E27FC236}">
                <a16:creationId xmlns:a16="http://schemas.microsoft.com/office/drawing/2014/main" id="{5356EE91-0265-764D-6351-CA203DF27FD8}"/>
              </a:ext>
            </a:extLst>
          </p:cNvPr>
          <p:cNvSpPr>
            <a:spLocks noGrp="1"/>
          </p:cNvSpPr>
          <p:nvPr>
            <p:ph type="ftr" sz="quarter" idx="11"/>
          </p:nvPr>
        </p:nvSpPr>
        <p:spPr/>
        <p:txBody>
          <a:bodyPr/>
          <a:lstStyle/>
          <a:p>
            <a:r>
              <a:rPr lang="it-IT"/>
              <a:t>Dr. N. Subhash Chandra, Professor, CVRCE</a:t>
            </a:r>
            <a:endParaRPr lang="en-US"/>
          </a:p>
        </p:txBody>
      </p:sp>
      <p:pic>
        <p:nvPicPr>
          <p:cNvPr id="5" name="Picture 4">
            <a:extLst>
              <a:ext uri="{FF2B5EF4-FFF2-40B4-BE49-F238E27FC236}">
                <a16:creationId xmlns:a16="http://schemas.microsoft.com/office/drawing/2014/main" id="{0E054B7F-7266-2495-BE68-3F2795ACB981}"/>
              </a:ext>
            </a:extLst>
          </p:cNvPr>
          <p:cNvPicPr>
            <a:picLocks noChangeAspect="1"/>
          </p:cNvPicPr>
          <p:nvPr/>
        </p:nvPicPr>
        <p:blipFill>
          <a:blip r:embed="rId3"/>
          <a:stretch>
            <a:fillRect/>
          </a:stretch>
        </p:blipFill>
        <p:spPr>
          <a:xfrm>
            <a:off x="3454400" y="2819400"/>
            <a:ext cx="4615072" cy="2560542"/>
          </a:xfrm>
          <a:prstGeom prst="rect">
            <a:avLst/>
          </a:prstGeom>
        </p:spPr>
      </p:pic>
    </p:spTree>
    <p:extLst>
      <p:ext uri="{BB962C8B-B14F-4D97-AF65-F5344CB8AC3E}">
        <p14:creationId xmlns:p14="http://schemas.microsoft.com/office/powerpoint/2010/main" val="1011962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7716BBD-48B6-9D10-7463-B8877BA47785}"/>
              </a:ext>
            </a:extLst>
          </p:cNvPr>
          <p:cNvPicPr>
            <a:picLocks noGrp="1" noChangeAspect="1"/>
          </p:cNvPicPr>
          <p:nvPr>
            <p:ph idx="1"/>
          </p:nvPr>
        </p:nvPicPr>
        <p:blipFill rotWithShape="1">
          <a:blip r:embed="rId2"/>
          <a:srcRect b="50000"/>
          <a:stretch/>
        </p:blipFill>
        <p:spPr>
          <a:xfrm>
            <a:off x="1600200" y="457200"/>
            <a:ext cx="9677400" cy="2819400"/>
          </a:xfrm>
        </p:spPr>
      </p:pic>
      <p:sp>
        <p:nvSpPr>
          <p:cNvPr id="4" name="Slide Number Placeholder 3">
            <a:extLst>
              <a:ext uri="{FF2B5EF4-FFF2-40B4-BE49-F238E27FC236}">
                <a16:creationId xmlns:a16="http://schemas.microsoft.com/office/drawing/2014/main" id="{191B2547-7B00-880F-E01E-3366FB8CB1BD}"/>
              </a:ext>
            </a:extLst>
          </p:cNvPr>
          <p:cNvSpPr>
            <a:spLocks noGrp="1"/>
          </p:cNvSpPr>
          <p:nvPr>
            <p:ph type="sldNum" sz="quarter" idx="12"/>
          </p:nvPr>
        </p:nvSpPr>
        <p:spPr/>
        <p:txBody>
          <a:bodyPr/>
          <a:lstStyle/>
          <a:p>
            <a:fld id="{B6F15528-21DE-4FAA-801E-634DDDAF4B2B}" type="slidenum">
              <a:rPr lang="en-US" smtClean="0"/>
              <a:pPr/>
              <a:t>52</a:t>
            </a:fld>
            <a:endParaRPr lang="en-US"/>
          </a:p>
        </p:txBody>
      </p:sp>
      <p:sp>
        <p:nvSpPr>
          <p:cNvPr id="2" name="Date Placeholder 1">
            <a:extLst>
              <a:ext uri="{FF2B5EF4-FFF2-40B4-BE49-F238E27FC236}">
                <a16:creationId xmlns:a16="http://schemas.microsoft.com/office/drawing/2014/main" id="{4E03E3F3-D844-DC4D-9C79-1784817280C4}"/>
              </a:ext>
            </a:extLst>
          </p:cNvPr>
          <p:cNvSpPr>
            <a:spLocks noGrp="1"/>
          </p:cNvSpPr>
          <p:nvPr>
            <p:ph type="dt" sz="half" idx="10"/>
          </p:nvPr>
        </p:nvSpPr>
        <p:spPr/>
        <p:txBody>
          <a:bodyPr/>
          <a:lstStyle/>
          <a:p>
            <a:fld id="{649537CD-B57E-417B-B959-9D236C68132D}" type="datetime1">
              <a:rPr lang="en-US" smtClean="0"/>
              <a:t>3/27/2024</a:t>
            </a:fld>
            <a:endParaRPr lang="en-US"/>
          </a:p>
        </p:txBody>
      </p:sp>
      <p:sp>
        <p:nvSpPr>
          <p:cNvPr id="3" name="Footer Placeholder 2">
            <a:extLst>
              <a:ext uri="{FF2B5EF4-FFF2-40B4-BE49-F238E27FC236}">
                <a16:creationId xmlns:a16="http://schemas.microsoft.com/office/drawing/2014/main" id="{3F7D8A2D-BEA5-1B92-CE29-36B3C263EA7F}"/>
              </a:ext>
            </a:extLst>
          </p:cNvPr>
          <p:cNvSpPr>
            <a:spLocks noGrp="1"/>
          </p:cNvSpPr>
          <p:nvPr>
            <p:ph type="ftr" sz="quarter" idx="11"/>
          </p:nvPr>
        </p:nvSpPr>
        <p:spPr/>
        <p:txBody>
          <a:bodyPr/>
          <a:lstStyle/>
          <a:p>
            <a:r>
              <a:rPr lang="it-IT"/>
              <a:t>Dr. N. Subhash Chandra, Professor, CVRCE</a:t>
            </a:r>
            <a:endParaRPr lang="en-US"/>
          </a:p>
        </p:txBody>
      </p:sp>
      <p:pic>
        <p:nvPicPr>
          <p:cNvPr id="5" name="object 5">
            <a:extLst>
              <a:ext uri="{FF2B5EF4-FFF2-40B4-BE49-F238E27FC236}">
                <a16:creationId xmlns:a16="http://schemas.microsoft.com/office/drawing/2014/main" id="{8647FE31-23A7-C04A-3E7C-34F9B98683DE}"/>
              </a:ext>
            </a:extLst>
          </p:cNvPr>
          <p:cNvPicPr/>
          <p:nvPr/>
        </p:nvPicPr>
        <p:blipFill>
          <a:blip r:embed="rId3" cstate="print"/>
          <a:stretch>
            <a:fillRect/>
          </a:stretch>
        </p:blipFill>
        <p:spPr>
          <a:xfrm>
            <a:off x="7735819" y="3923250"/>
            <a:ext cx="3541781" cy="1949009"/>
          </a:xfrm>
          <a:prstGeom prst="rect">
            <a:avLst/>
          </a:prstGeom>
        </p:spPr>
      </p:pic>
      <p:pic>
        <p:nvPicPr>
          <p:cNvPr id="7" name="object 6">
            <a:extLst>
              <a:ext uri="{FF2B5EF4-FFF2-40B4-BE49-F238E27FC236}">
                <a16:creationId xmlns:a16="http://schemas.microsoft.com/office/drawing/2014/main" id="{798B225B-6CBD-8F24-0C32-F98A59CA3108}"/>
              </a:ext>
            </a:extLst>
          </p:cNvPr>
          <p:cNvPicPr/>
          <p:nvPr/>
        </p:nvPicPr>
        <p:blipFill>
          <a:blip r:embed="rId4" cstate="print"/>
          <a:stretch>
            <a:fillRect/>
          </a:stretch>
        </p:blipFill>
        <p:spPr>
          <a:xfrm>
            <a:off x="2286000" y="4002670"/>
            <a:ext cx="3453563" cy="1900069"/>
          </a:xfrm>
          <a:prstGeom prst="rect">
            <a:avLst/>
          </a:prstGeom>
        </p:spPr>
      </p:pic>
    </p:spTree>
    <p:extLst>
      <p:ext uri="{BB962C8B-B14F-4D97-AF65-F5344CB8AC3E}">
        <p14:creationId xmlns:p14="http://schemas.microsoft.com/office/powerpoint/2010/main" val="3833176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4B7FCA-A487-61BB-C0FE-27B0ED2B3699}"/>
              </a:ext>
            </a:extLst>
          </p:cNvPr>
          <p:cNvPicPr>
            <a:picLocks noGrp="1" noChangeAspect="1"/>
          </p:cNvPicPr>
          <p:nvPr>
            <p:ph idx="1"/>
          </p:nvPr>
        </p:nvPicPr>
        <p:blipFill>
          <a:blip r:embed="rId2"/>
          <a:stretch>
            <a:fillRect/>
          </a:stretch>
        </p:blipFill>
        <p:spPr>
          <a:xfrm>
            <a:off x="190501" y="177461"/>
            <a:ext cx="9372600" cy="5638799"/>
          </a:xfrm>
        </p:spPr>
      </p:pic>
      <p:sp>
        <p:nvSpPr>
          <p:cNvPr id="4" name="Slide Number Placeholder 3">
            <a:extLst>
              <a:ext uri="{FF2B5EF4-FFF2-40B4-BE49-F238E27FC236}">
                <a16:creationId xmlns:a16="http://schemas.microsoft.com/office/drawing/2014/main" id="{377A99B0-2938-E88C-D915-04A1B299FD56}"/>
              </a:ext>
            </a:extLst>
          </p:cNvPr>
          <p:cNvSpPr>
            <a:spLocks noGrp="1"/>
          </p:cNvSpPr>
          <p:nvPr>
            <p:ph type="sldNum" sz="quarter" idx="12"/>
          </p:nvPr>
        </p:nvSpPr>
        <p:spPr/>
        <p:txBody>
          <a:bodyPr/>
          <a:lstStyle/>
          <a:p>
            <a:fld id="{B6F15528-21DE-4FAA-801E-634DDDAF4B2B}" type="slidenum">
              <a:rPr lang="en-US" smtClean="0"/>
              <a:pPr/>
              <a:t>53</a:t>
            </a:fld>
            <a:endParaRPr lang="en-US"/>
          </a:p>
        </p:txBody>
      </p:sp>
      <p:sp>
        <p:nvSpPr>
          <p:cNvPr id="2" name="Date Placeholder 1">
            <a:extLst>
              <a:ext uri="{FF2B5EF4-FFF2-40B4-BE49-F238E27FC236}">
                <a16:creationId xmlns:a16="http://schemas.microsoft.com/office/drawing/2014/main" id="{4D4314E3-8F19-8F25-C7A3-92CC91E00970}"/>
              </a:ext>
            </a:extLst>
          </p:cNvPr>
          <p:cNvSpPr>
            <a:spLocks noGrp="1"/>
          </p:cNvSpPr>
          <p:nvPr>
            <p:ph type="dt" sz="half" idx="10"/>
          </p:nvPr>
        </p:nvSpPr>
        <p:spPr/>
        <p:txBody>
          <a:bodyPr/>
          <a:lstStyle/>
          <a:p>
            <a:fld id="{91A2E73C-6BDC-4C12-9889-54C045747A3B}" type="datetime1">
              <a:rPr lang="en-US" smtClean="0"/>
              <a:t>3/27/2024</a:t>
            </a:fld>
            <a:endParaRPr lang="en-US"/>
          </a:p>
        </p:txBody>
      </p:sp>
      <p:sp>
        <p:nvSpPr>
          <p:cNvPr id="3" name="Footer Placeholder 2">
            <a:extLst>
              <a:ext uri="{FF2B5EF4-FFF2-40B4-BE49-F238E27FC236}">
                <a16:creationId xmlns:a16="http://schemas.microsoft.com/office/drawing/2014/main" id="{5008414E-A66F-545C-40E4-07C0CD37B71E}"/>
              </a:ext>
            </a:extLst>
          </p:cNvPr>
          <p:cNvSpPr>
            <a:spLocks noGrp="1"/>
          </p:cNvSpPr>
          <p:nvPr>
            <p:ph type="ftr" sz="quarter" idx="11"/>
          </p:nvPr>
        </p:nvSpPr>
        <p:spPr/>
        <p:txBody>
          <a:bodyPr/>
          <a:lstStyle/>
          <a:p>
            <a:r>
              <a:rPr lang="it-IT"/>
              <a:t>Dr. N. Subhash Chandra, Professor, CVRCE</a:t>
            </a:r>
            <a:endParaRPr lang="en-US"/>
          </a:p>
        </p:txBody>
      </p:sp>
      <p:pic>
        <p:nvPicPr>
          <p:cNvPr id="8" name="object 11">
            <a:extLst>
              <a:ext uri="{FF2B5EF4-FFF2-40B4-BE49-F238E27FC236}">
                <a16:creationId xmlns:a16="http://schemas.microsoft.com/office/drawing/2014/main" id="{56008A04-31BC-1686-07D4-569BA389959B}"/>
              </a:ext>
            </a:extLst>
          </p:cNvPr>
          <p:cNvPicPr/>
          <p:nvPr/>
        </p:nvPicPr>
        <p:blipFill>
          <a:blip r:embed="rId3" cstate="print"/>
          <a:stretch>
            <a:fillRect/>
          </a:stretch>
        </p:blipFill>
        <p:spPr>
          <a:xfrm>
            <a:off x="8165637" y="1231315"/>
            <a:ext cx="3988725" cy="2212925"/>
          </a:xfrm>
          <a:prstGeom prst="rect">
            <a:avLst/>
          </a:prstGeom>
        </p:spPr>
      </p:pic>
      <p:pic>
        <p:nvPicPr>
          <p:cNvPr id="5" name="object 13">
            <a:extLst>
              <a:ext uri="{FF2B5EF4-FFF2-40B4-BE49-F238E27FC236}">
                <a16:creationId xmlns:a16="http://schemas.microsoft.com/office/drawing/2014/main" id="{9EF62705-38B4-8675-F080-399E0A512DC4}"/>
              </a:ext>
            </a:extLst>
          </p:cNvPr>
          <p:cNvPicPr/>
          <p:nvPr/>
        </p:nvPicPr>
        <p:blipFill>
          <a:blip r:embed="rId4" cstate="print"/>
          <a:stretch>
            <a:fillRect/>
          </a:stretch>
        </p:blipFill>
        <p:spPr>
          <a:xfrm>
            <a:off x="8523980" y="4459223"/>
            <a:ext cx="3500642" cy="1922188"/>
          </a:xfrm>
          <a:prstGeom prst="rect">
            <a:avLst/>
          </a:prstGeom>
        </p:spPr>
      </p:pic>
    </p:spTree>
    <p:extLst>
      <p:ext uri="{BB962C8B-B14F-4D97-AF65-F5344CB8AC3E}">
        <p14:creationId xmlns:p14="http://schemas.microsoft.com/office/powerpoint/2010/main" val="4131935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F9AA646-F57D-E99D-C4FD-E2489C09AA38}"/>
              </a:ext>
            </a:extLst>
          </p:cNvPr>
          <p:cNvPicPr>
            <a:picLocks noGrp="1" noChangeAspect="1"/>
          </p:cNvPicPr>
          <p:nvPr>
            <p:ph idx="1"/>
          </p:nvPr>
        </p:nvPicPr>
        <p:blipFill>
          <a:blip r:embed="rId2"/>
          <a:stretch>
            <a:fillRect/>
          </a:stretch>
        </p:blipFill>
        <p:spPr>
          <a:xfrm>
            <a:off x="1219200" y="609600"/>
            <a:ext cx="10134600" cy="5746751"/>
          </a:xfrm>
        </p:spPr>
      </p:pic>
      <p:sp>
        <p:nvSpPr>
          <p:cNvPr id="4" name="Slide Number Placeholder 3">
            <a:extLst>
              <a:ext uri="{FF2B5EF4-FFF2-40B4-BE49-F238E27FC236}">
                <a16:creationId xmlns:a16="http://schemas.microsoft.com/office/drawing/2014/main" id="{C4EE5867-C25B-0A63-311F-D8652A1512F5}"/>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2" name="Date Placeholder 1">
            <a:extLst>
              <a:ext uri="{FF2B5EF4-FFF2-40B4-BE49-F238E27FC236}">
                <a16:creationId xmlns:a16="http://schemas.microsoft.com/office/drawing/2014/main" id="{685C373E-4062-D8AD-E70D-CA345D4EAAB4}"/>
              </a:ext>
            </a:extLst>
          </p:cNvPr>
          <p:cNvSpPr>
            <a:spLocks noGrp="1"/>
          </p:cNvSpPr>
          <p:nvPr>
            <p:ph type="dt" sz="half" idx="10"/>
          </p:nvPr>
        </p:nvSpPr>
        <p:spPr/>
        <p:txBody>
          <a:bodyPr/>
          <a:lstStyle/>
          <a:p>
            <a:fld id="{DA03D38B-2B50-4B3C-842E-6D9FF7CC1502}" type="datetime1">
              <a:rPr lang="en-US" smtClean="0"/>
              <a:t>3/27/2024</a:t>
            </a:fld>
            <a:endParaRPr lang="en-US"/>
          </a:p>
        </p:txBody>
      </p:sp>
      <p:sp>
        <p:nvSpPr>
          <p:cNvPr id="3" name="Footer Placeholder 2">
            <a:extLst>
              <a:ext uri="{FF2B5EF4-FFF2-40B4-BE49-F238E27FC236}">
                <a16:creationId xmlns:a16="http://schemas.microsoft.com/office/drawing/2014/main" id="{8FEC889F-2154-46AD-2C29-AF649582338B}"/>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847704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E54ECEF-3060-D2A3-DABF-01B90698609B}"/>
              </a:ext>
            </a:extLst>
          </p:cNvPr>
          <p:cNvPicPr>
            <a:picLocks noGrp="1" noChangeAspect="1"/>
          </p:cNvPicPr>
          <p:nvPr>
            <p:ph idx="1"/>
          </p:nvPr>
        </p:nvPicPr>
        <p:blipFill>
          <a:blip r:embed="rId2"/>
          <a:stretch>
            <a:fillRect/>
          </a:stretch>
        </p:blipFill>
        <p:spPr>
          <a:xfrm>
            <a:off x="914401" y="533400"/>
            <a:ext cx="10668000" cy="5638800"/>
          </a:xfrm>
        </p:spPr>
      </p:pic>
      <p:sp>
        <p:nvSpPr>
          <p:cNvPr id="4" name="Slide Number Placeholder 3">
            <a:extLst>
              <a:ext uri="{FF2B5EF4-FFF2-40B4-BE49-F238E27FC236}">
                <a16:creationId xmlns:a16="http://schemas.microsoft.com/office/drawing/2014/main" id="{E0411604-0D7E-5FFF-5752-E62CC433B8BA}"/>
              </a:ext>
            </a:extLst>
          </p:cNvPr>
          <p:cNvSpPr>
            <a:spLocks noGrp="1"/>
          </p:cNvSpPr>
          <p:nvPr>
            <p:ph type="sldNum" sz="quarter" idx="12"/>
          </p:nvPr>
        </p:nvSpPr>
        <p:spPr/>
        <p:txBody>
          <a:bodyPr/>
          <a:lstStyle/>
          <a:p>
            <a:fld id="{B6F15528-21DE-4FAA-801E-634DDDAF4B2B}" type="slidenum">
              <a:rPr lang="en-US" smtClean="0"/>
              <a:pPr/>
              <a:t>55</a:t>
            </a:fld>
            <a:endParaRPr lang="en-US"/>
          </a:p>
        </p:txBody>
      </p:sp>
      <p:sp>
        <p:nvSpPr>
          <p:cNvPr id="2" name="Date Placeholder 1">
            <a:extLst>
              <a:ext uri="{FF2B5EF4-FFF2-40B4-BE49-F238E27FC236}">
                <a16:creationId xmlns:a16="http://schemas.microsoft.com/office/drawing/2014/main" id="{7C506823-FBE5-CB2A-B258-04A595B0DCAE}"/>
              </a:ext>
            </a:extLst>
          </p:cNvPr>
          <p:cNvSpPr>
            <a:spLocks noGrp="1"/>
          </p:cNvSpPr>
          <p:nvPr>
            <p:ph type="dt" sz="half" idx="10"/>
          </p:nvPr>
        </p:nvSpPr>
        <p:spPr/>
        <p:txBody>
          <a:bodyPr/>
          <a:lstStyle/>
          <a:p>
            <a:fld id="{00CA616D-04E8-46E8-A3C2-B11A0272199D}" type="datetime1">
              <a:rPr lang="en-US" smtClean="0"/>
              <a:t>3/27/2024</a:t>
            </a:fld>
            <a:endParaRPr lang="en-US"/>
          </a:p>
        </p:txBody>
      </p:sp>
      <p:sp>
        <p:nvSpPr>
          <p:cNvPr id="3" name="Footer Placeholder 2">
            <a:extLst>
              <a:ext uri="{FF2B5EF4-FFF2-40B4-BE49-F238E27FC236}">
                <a16:creationId xmlns:a16="http://schemas.microsoft.com/office/drawing/2014/main" id="{427BCE34-74E9-0E33-D86C-DBBB35A3AB7F}"/>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160849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2B38FD1-7510-B1C3-5709-337EA2694BD4}"/>
              </a:ext>
            </a:extLst>
          </p:cNvPr>
          <p:cNvPicPr>
            <a:picLocks noGrp="1" noChangeAspect="1"/>
          </p:cNvPicPr>
          <p:nvPr>
            <p:ph idx="1"/>
          </p:nvPr>
        </p:nvPicPr>
        <p:blipFill>
          <a:blip r:embed="rId2"/>
          <a:stretch>
            <a:fillRect/>
          </a:stretch>
        </p:blipFill>
        <p:spPr>
          <a:xfrm>
            <a:off x="1371600" y="533400"/>
            <a:ext cx="9677399" cy="5822951"/>
          </a:xfrm>
        </p:spPr>
      </p:pic>
      <p:sp>
        <p:nvSpPr>
          <p:cNvPr id="4" name="Slide Number Placeholder 3">
            <a:extLst>
              <a:ext uri="{FF2B5EF4-FFF2-40B4-BE49-F238E27FC236}">
                <a16:creationId xmlns:a16="http://schemas.microsoft.com/office/drawing/2014/main" id="{1774CA3B-81F3-B324-DC62-455A03C30368}"/>
              </a:ext>
            </a:extLst>
          </p:cNvPr>
          <p:cNvSpPr>
            <a:spLocks noGrp="1"/>
          </p:cNvSpPr>
          <p:nvPr>
            <p:ph type="sldNum" sz="quarter" idx="12"/>
          </p:nvPr>
        </p:nvSpPr>
        <p:spPr/>
        <p:txBody>
          <a:bodyPr/>
          <a:lstStyle/>
          <a:p>
            <a:fld id="{B6F15528-21DE-4FAA-801E-634DDDAF4B2B}" type="slidenum">
              <a:rPr lang="en-US" smtClean="0"/>
              <a:pPr/>
              <a:t>56</a:t>
            </a:fld>
            <a:endParaRPr lang="en-US"/>
          </a:p>
        </p:txBody>
      </p:sp>
      <p:sp>
        <p:nvSpPr>
          <p:cNvPr id="2" name="Date Placeholder 1">
            <a:extLst>
              <a:ext uri="{FF2B5EF4-FFF2-40B4-BE49-F238E27FC236}">
                <a16:creationId xmlns:a16="http://schemas.microsoft.com/office/drawing/2014/main" id="{E06A5664-810C-98E0-051A-9829135E7D15}"/>
              </a:ext>
            </a:extLst>
          </p:cNvPr>
          <p:cNvSpPr>
            <a:spLocks noGrp="1"/>
          </p:cNvSpPr>
          <p:nvPr>
            <p:ph type="dt" sz="half" idx="10"/>
          </p:nvPr>
        </p:nvSpPr>
        <p:spPr/>
        <p:txBody>
          <a:bodyPr/>
          <a:lstStyle/>
          <a:p>
            <a:fld id="{C33529F1-B38B-4CE6-9BA9-555A540FC51B}" type="datetime1">
              <a:rPr lang="en-US" smtClean="0"/>
              <a:t>3/27/2024</a:t>
            </a:fld>
            <a:endParaRPr lang="en-US"/>
          </a:p>
        </p:txBody>
      </p:sp>
      <p:sp>
        <p:nvSpPr>
          <p:cNvPr id="3" name="Footer Placeholder 2">
            <a:extLst>
              <a:ext uri="{FF2B5EF4-FFF2-40B4-BE49-F238E27FC236}">
                <a16:creationId xmlns:a16="http://schemas.microsoft.com/office/drawing/2014/main" id="{9019FD02-3F81-835D-8D9B-2D4519B80AED}"/>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952444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71872CF-81B5-F323-7E22-BC5AAAA00902}"/>
              </a:ext>
            </a:extLst>
          </p:cNvPr>
          <p:cNvPicPr>
            <a:picLocks noGrp="1" noChangeAspect="1"/>
          </p:cNvPicPr>
          <p:nvPr>
            <p:ph idx="1"/>
          </p:nvPr>
        </p:nvPicPr>
        <p:blipFill rotWithShape="1">
          <a:blip r:embed="rId2"/>
          <a:srcRect b="52816"/>
          <a:stretch/>
        </p:blipFill>
        <p:spPr>
          <a:xfrm>
            <a:off x="949640" y="1828800"/>
            <a:ext cx="10972800" cy="2819401"/>
          </a:xfrm>
        </p:spPr>
      </p:pic>
      <p:sp>
        <p:nvSpPr>
          <p:cNvPr id="4" name="Slide Number Placeholder 3">
            <a:extLst>
              <a:ext uri="{FF2B5EF4-FFF2-40B4-BE49-F238E27FC236}">
                <a16:creationId xmlns:a16="http://schemas.microsoft.com/office/drawing/2014/main" id="{94C4F153-4F00-F630-4BEB-A4D4B4BCA560}"/>
              </a:ext>
            </a:extLst>
          </p:cNvPr>
          <p:cNvSpPr>
            <a:spLocks noGrp="1"/>
          </p:cNvSpPr>
          <p:nvPr>
            <p:ph type="sldNum" sz="quarter" idx="12"/>
          </p:nvPr>
        </p:nvSpPr>
        <p:spPr/>
        <p:txBody>
          <a:bodyPr/>
          <a:lstStyle/>
          <a:p>
            <a:fld id="{B6F15528-21DE-4FAA-801E-634DDDAF4B2B}" type="slidenum">
              <a:rPr lang="en-US" smtClean="0"/>
              <a:pPr/>
              <a:t>57</a:t>
            </a:fld>
            <a:endParaRPr lang="en-US"/>
          </a:p>
        </p:txBody>
      </p:sp>
      <p:sp>
        <p:nvSpPr>
          <p:cNvPr id="2" name="Date Placeholder 1">
            <a:extLst>
              <a:ext uri="{FF2B5EF4-FFF2-40B4-BE49-F238E27FC236}">
                <a16:creationId xmlns:a16="http://schemas.microsoft.com/office/drawing/2014/main" id="{04E56315-3A04-EDC6-0720-429DE422E4BE}"/>
              </a:ext>
            </a:extLst>
          </p:cNvPr>
          <p:cNvSpPr>
            <a:spLocks noGrp="1"/>
          </p:cNvSpPr>
          <p:nvPr>
            <p:ph type="dt" sz="half" idx="10"/>
          </p:nvPr>
        </p:nvSpPr>
        <p:spPr/>
        <p:txBody>
          <a:bodyPr/>
          <a:lstStyle/>
          <a:p>
            <a:fld id="{A467C58D-2C72-4B8C-8365-5DC01F5EB68A}" type="datetime1">
              <a:rPr lang="en-US" smtClean="0"/>
              <a:t>3/27/2024</a:t>
            </a:fld>
            <a:endParaRPr lang="en-US"/>
          </a:p>
        </p:txBody>
      </p:sp>
      <p:sp>
        <p:nvSpPr>
          <p:cNvPr id="3" name="Footer Placeholder 2">
            <a:extLst>
              <a:ext uri="{FF2B5EF4-FFF2-40B4-BE49-F238E27FC236}">
                <a16:creationId xmlns:a16="http://schemas.microsoft.com/office/drawing/2014/main" id="{D85225ED-427D-4D98-FBC2-7DA4584A5DD1}"/>
              </a:ext>
            </a:extLst>
          </p:cNvPr>
          <p:cNvSpPr>
            <a:spLocks noGrp="1"/>
          </p:cNvSpPr>
          <p:nvPr>
            <p:ph type="ftr" sz="quarter" idx="11"/>
          </p:nvPr>
        </p:nvSpPr>
        <p:spPr/>
        <p:txBody>
          <a:bodyPr/>
          <a:lstStyle/>
          <a:p>
            <a:r>
              <a:rPr lang="it-IT"/>
              <a:t>Dr. N. Subhash Chandra, Professor, CVRCE</a:t>
            </a:r>
            <a:endParaRPr lang="en-US"/>
          </a:p>
        </p:txBody>
      </p:sp>
      <p:pic>
        <p:nvPicPr>
          <p:cNvPr id="5" name="Picture 4">
            <a:extLst>
              <a:ext uri="{FF2B5EF4-FFF2-40B4-BE49-F238E27FC236}">
                <a16:creationId xmlns:a16="http://schemas.microsoft.com/office/drawing/2014/main" id="{DCC72790-8830-B89C-B002-8ED3BA140532}"/>
              </a:ext>
            </a:extLst>
          </p:cNvPr>
          <p:cNvPicPr>
            <a:picLocks noChangeAspect="1"/>
          </p:cNvPicPr>
          <p:nvPr/>
        </p:nvPicPr>
        <p:blipFill>
          <a:blip r:embed="rId3"/>
          <a:stretch>
            <a:fillRect/>
          </a:stretch>
        </p:blipFill>
        <p:spPr>
          <a:xfrm>
            <a:off x="7543800" y="4501659"/>
            <a:ext cx="3688400" cy="2011854"/>
          </a:xfrm>
          <a:prstGeom prst="rect">
            <a:avLst/>
          </a:prstGeom>
        </p:spPr>
      </p:pic>
      <p:pic>
        <p:nvPicPr>
          <p:cNvPr id="7" name="Content Placeholder 5">
            <a:extLst>
              <a:ext uri="{FF2B5EF4-FFF2-40B4-BE49-F238E27FC236}">
                <a16:creationId xmlns:a16="http://schemas.microsoft.com/office/drawing/2014/main" id="{FF10A1F5-791F-9B11-6164-CCAFDF89D4F5}"/>
              </a:ext>
            </a:extLst>
          </p:cNvPr>
          <p:cNvPicPr>
            <a:picLocks noChangeAspect="1"/>
          </p:cNvPicPr>
          <p:nvPr/>
        </p:nvPicPr>
        <p:blipFill rotWithShape="1">
          <a:blip r:embed="rId4"/>
          <a:srcRect b="77459"/>
          <a:stretch/>
        </p:blipFill>
        <p:spPr>
          <a:xfrm>
            <a:off x="1066800" y="344487"/>
            <a:ext cx="10744200" cy="1484313"/>
          </a:xfrm>
          <a:prstGeom prst="rect">
            <a:avLst/>
          </a:prstGeom>
        </p:spPr>
      </p:pic>
    </p:spTree>
    <p:extLst>
      <p:ext uri="{BB962C8B-B14F-4D97-AF65-F5344CB8AC3E}">
        <p14:creationId xmlns:p14="http://schemas.microsoft.com/office/powerpoint/2010/main" val="4096770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3F6CC3-5F60-B610-EEC5-08F622F7959C}"/>
              </a:ext>
            </a:extLst>
          </p:cNvPr>
          <p:cNvPicPr>
            <a:picLocks noGrp="1" noChangeAspect="1"/>
          </p:cNvPicPr>
          <p:nvPr>
            <p:ph idx="1"/>
          </p:nvPr>
        </p:nvPicPr>
        <p:blipFill>
          <a:blip r:embed="rId2"/>
          <a:stretch>
            <a:fillRect/>
          </a:stretch>
        </p:blipFill>
        <p:spPr>
          <a:xfrm>
            <a:off x="838200" y="228600"/>
            <a:ext cx="10287000" cy="6127751"/>
          </a:xfrm>
        </p:spPr>
      </p:pic>
      <p:sp>
        <p:nvSpPr>
          <p:cNvPr id="4" name="Slide Number Placeholder 3">
            <a:extLst>
              <a:ext uri="{FF2B5EF4-FFF2-40B4-BE49-F238E27FC236}">
                <a16:creationId xmlns:a16="http://schemas.microsoft.com/office/drawing/2014/main" id="{A009D7B7-B202-776A-A366-163695463049}"/>
              </a:ext>
            </a:extLst>
          </p:cNvPr>
          <p:cNvSpPr>
            <a:spLocks noGrp="1"/>
          </p:cNvSpPr>
          <p:nvPr>
            <p:ph type="sldNum" sz="quarter" idx="12"/>
          </p:nvPr>
        </p:nvSpPr>
        <p:spPr/>
        <p:txBody>
          <a:bodyPr/>
          <a:lstStyle/>
          <a:p>
            <a:fld id="{B6F15528-21DE-4FAA-801E-634DDDAF4B2B}" type="slidenum">
              <a:rPr lang="en-US" smtClean="0"/>
              <a:pPr/>
              <a:t>58</a:t>
            </a:fld>
            <a:endParaRPr lang="en-US"/>
          </a:p>
        </p:txBody>
      </p:sp>
      <p:sp>
        <p:nvSpPr>
          <p:cNvPr id="2" name="Date Placeholder 1">
            <a:extLst>
              <a:ext uri="{FF2B5EF4-FFF2-40B4-BE49-F238E27FC236}">
                <a16:creationId xmlns:a16="http://schemas.microsoft.com/office/drawing/2014/main" id="{99355E2B-D723-72B1-3C5E-383CB74DC1D7}"/>
              </a:ext>
            </a:extLst>
          </p:cNvPr>
          <p:cNvSpPr>
            <a:spLocks noGrp="1"/>
          </p:cNvSpPr>
          <p:nvPr>
            <p:ph type="dt" sz="half" idx="10"/>
          </p:nvPr>
        </p:nvSpPr>
        <p:spPr/>
        <p:txBody>
          <a:bodyPr/>
          <a:lstStyle/>
          <a:p>
            <a:fld id="{4CF4CCF3-BD3E-42D0-892C-520563495A96}" type="datetime1">
              <a:rPr lang="en-US" smtClean="0"/>
              <a:t>3/27/2024</a:t>
            </a:fld>
            <a:endParaRPr lang="en-US"/>
          </a:p>
        </p:txBody>
      </p:sp>
      <p:sp>
        <p:nvSpPr>
          <p:cNvPr id="3" name="Footer Placeholder 2">
            <a:extLst>
              <a:ext uri="{FF2B5EF4-FFF2-40B4-BE49-F238E27FC236}">
                <a16:creationId xmlns:a16="http://schemas.microsoft.com/office/drawing/2014/main" id="{51E9C3D6-1FBF-BDA8-CE67-4260F4BDE70E}"/>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4153502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07D06D8-2494-3682-FDAF-5F5636086482}"/>
              </a:ext>
            </a:extLst>
          </p:cNvPr>
          <p:cNvPicPr>
            <a:picLocks noGrp="1" noChangeAspect="1"/>
          </p:cNvPicPr>
          <p:nvPr>
            <p:ph idx="1"/>
          </p:nvPr>
        </p:nvPicPr>
        <p:blipFill rotWithShape="1">
          <a:blip r:embed="rId2"/>
          <a:srcRect b="40789"/>
          <a:stretch/>
        </p:blipFill>
        <p:spPr>
          <a:xfrm>
            <a:off x="1447800" y="762000"/>
            <a:ext cx="9906000" cy="3429000"/>
          </a:xfrm>
        </p:spPr>
      </p:pic>
      <p:sp>
        <p:nvSpPr>
          <p:cNvPr id="4" name="Slide Number Placeholder 3">
            <a:extLst>
              <a:ext uri="{FF2B5EF4-FFF2-40B4-BE49-F238E27FC236}">
                <a16:creationId xmlns:a16="http://schemas.microsoft.com/office/drawing/2014/main" id="{BD795AF7-7B42-F677-6E80-D41B2893B822}"/>
              </a:ext>
            </a:extLst>
          </p:cNvPr>
          <p:cNvSpPr>
            <a:spLocks noGrp="1"/>
          </p:cNvSpPr>
          <p:nvPr>
            <p:ph type="sldNum" sz="quarter" idx="12"/>
          </p:nvPr>
        </p:nvSpPr>
        <p:spPr/>
        <p:txBody>
          <a:bodyPr/>
          <a:lstStyle/>
          <a:p>
            <a:fld id="{B6F15528-21DE-4FAA-801E-634DDDAF4B2B}" type="slidenum">
              <a:rPr lang="en-US" smtClean="0"/>
              <a:pPr/>
              <a:t>59</a:t>
            </a:fld>
            <a:endParaRPr lang="en-US"/>
          </a:p>
        </p:txBody>
      </p:sp>
      <p:sp>
        <p:nvSpPr>
          <p:cNvPr id="2" name="Date Placeholder 1">
            <a:extLst>
              <a:ext uri="{FF2B5EF4-FFF2-40B4-BE49-F238E27FC236}">
                <a16:creationId xmlns:a16="http://schemas.microsoft.com/office/drawing/2014/main" id="{502B3155-0293-E133-6433-EC2CC3681E5A}"/>
              </a:ext>
            </a:extLst>
          </p:cNvPr>
          <p:cNvSpPr>
            <a:spLocks noGrp="1"/>
          </p:cNvSpPr>
          <p:nvPr>
            <p:ph type="dt" sz="half" idx="10"/>
          </p:nvPr>
        </p:nvSpPr>
        <p:spPr/>
        <p:txBody>
          <a:bodyPr/>
          <a:lstStyle/>
          <a:p>
            <a:fld id="{5BAB9A28-8F4B-4CB5-AD3B-E56AA45CC83A}" type="datetime1">
              <a:rPr lang="en-US" smtClean="0"/>
              <a:t>3/27/2024</a:t>
            </a:fld>
            <a:endParaRPr lang="en-US"/>
          </a:p>
        </p:txBody>
      </p:sp>
      <p:sp>
        <p:nvSpPr>
          <p:cNvPr id="3" name="Footer Placeholder 2">
            <a:extLst>
              <a:ext uri="{FF2B5EF4-FFF2-40B4-BE49-F238E27FC236}">
                <a16:creationId xmlns:a16="http://schemas.microsoft.com/office/drawing/2014/main" id="{D532B195-6E3F-CF73-26E8-A69189196A9F}"/>
              </a:ext>
            </a:extLst>
          </p:cNvPr>
          <p:cNvSpPr>
            <a:spLocks noGrp="1"/>
          </p:cNvSpPr>
          <p:nvPr>
            <p:ph type="ftr" sz="quarter" idx="11"/>
          </p:nvPr>
        </p:nvSpPr>
        <p:spPr/>
        <p:txBody>
          <a:bodyPr/>
          <a:lstStyle/>
          <a:p>
            <a:r>
              <a:rPr lang="it-IT"/>
              <a:t>Dr. N. Subhash Chandra, Professor, CVRCE</a:t>
            </a:r>
            <a:endParaRPr lang="en-US"/>
          </a:p>
        </p:txBody>
      </p:sp>
      <p:pic>
        <p:nvPicPr>
          <p:cNvPr id="7" name="object 50">
            <a:extLst>
              <a:ext uri="{FF2B5EF4-FFF2-40B4-BE49-F238E27FC236}">
                <a16:creationId xmlns:a16="http://schemas.microsoft.com/office/drawing/2014/main" id="{66A7CDBF-0A55-5ED7-9E21-FB56B38BF200}"/>
              </a:ext>
            </a:extLst>
          </p:cNvPr>
          <p:cNvPicPr/>
          <p:nvPr/>
        </p:nvPicPr>
        <p:blipFill>
          <a:blip r:embed="rId3" cstate="print"/>
          <a:stretch>
            <a:fillRect/>
          </a:stretch>
        </p:blipFill>
        <p:spPr>
          <a:xfrm>
            <a:off x="4267200" y="4348203"/>
            <a:ext cx="3899063" cy="2190710"/>
          </a:xfrm>
          <a:prstGeom prst="rect">
            <a:avLst/>
          </a:prstGeom>
        </p:spPr>
      </p:pic>
    </p:spTree>
    <p:extLst>
      <p:ext uri="{BB962C8B-B14F-4D97-AF65-F5344CB8AC3E}">
        <p14:creationId xmlns:p14="http://schemas.microsoft.com/office/powerpoint/2010/main" val="2952739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75BBDA-FB37-76A1-0888-09058E570326}"/>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19395068-F400-F4D6-E387-DCF4BFC23C90}"/>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9D653272-493A-B2BD-1944-A63DB3A9EB41}"/>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a:extLst>
              <a:ext uri="{FF2B5EF4-FFF2-40B4-BE49-F238E27FC236}">
                <a16:creationId xmlns:a16="http://schemas.microsoft.com/office/drawing/2014/main" id="{4F995915-6369-A239-4035-B92A9EA31CF7}"/>
              </a:ext>
            </a:extLst>
          </p:cNvPr>
          <p:cNvSpPr txBox="1">
            <a:spLocks/>
          </p:cNvSpPr>
          <p:nvPr/>
        </p:nvSpPr>
        <p:spPr>
          <a:xfrm>
            <a:off x="76200" y="455616"/>
            <a:ext cx="10972800" cy="45719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t>Research Problem Statement 3</a:t>
            </a:r>
            <a:endParaRPr lang="en-IN" sz="3200" b="1" dirty="0"/>
          </a:p>
        </p:txBody>
      </p:sp>
      <p:sp>
        <p:nvSpPr>
          <p:cNvPr id="8" name="Content Placeholder 2">
            <a:extLst>
              <a:ext uri="{FF2B5EF4-FFF2-40B4-BE49-F238E27FC236}">
                <a16:creationId xmlns:a16="http://schemas.microsoft.com/office/drawing/2014/main" id="{78FF5971-8AC9-7F16-0DFA-342411CEE209}"/>
              </a:ext>
            </a:extLst>
          </p:cNvPr>
          <p:cNvSpPr>
            <a:spLocks noGrp="1"/>
          </p:cNvSpPr>
          <p:nvPr>
            <p:ph idx="1"/>
          </p:nvPr>
        </p:nvSpPr>
        <p:spPr>
          <a:xfrm>
            <a:off x="304800" y="912814"/>
            <a:ext cx="11811000" cy="723900"/>
          </a:xfrm>
        </p:spPr>
        <p:txBody>
          <a:bodyPr>
            <a:normAutofit/>
          </a:bodyPr>
          <a:lstStyle/>
          <a:p>
            <a:pPr marL="304165" marR="297815" algn="just">
              <a:lnSpc>
                <a:spcPct val="121000"/>
              </a:lnSpc>
              <a:spcBef>
                <a:spcPts val="675"/>
              </a:spcBef>
              <a:spcAft>
                <a:spcPts val="0"/>
              </a:spcAft>
            </a:pPr>
            <a:r>
              <a:rPr lang="en-US" sz="2800" dirty="0">
                <a:effectLst/>
                <a:latin typeface="Times New Roman" panose="02020603050405020304" pitchFamily="18" charset="0"/>
                <a:ea typeface="Arial MT"/>
                <a:cs typeface="Arial MT"/>
              </a:rPr>
              <a:t>Design an efficient model to detect leaf</a:t>
            </a:r>
            <a:r>
              <a:rPr lang="en-US" sz="2800" dirty="0">
                <a:latin typeface="Times New Roman" panose="02020603050405020304" pitchFamily="18" charset="0"/>
                <a:ea typeface="Arial MT"/>
                <a:cs typeface="Arial MT"/>
              </a:rPr>
              <a:t> disease detection </a:t>
            </a:r>
            <a:endParaRPr lang="en-IN" dirty="0"/>
          </a:p>
        </p:txBody>
      </p:sp>
      <p:pic>
        <p:nvPicPr>
          <p:cNvPr id="10" name="Picture 9">
            <a:extLst>
              <a:ext uri="{FF2B5EF4-FFF2-40B4-BE49-F238E27FC236}">
                <a16:creationId xmlns:a16="http://schemas.microsoft.com/office/drawing/2014/main" id="{CC533320-C7AB-C18E-4488-DB70A611B111}"/>
              </a:ext>
            </a:extLst>
          </p:cNvPr>
          <p:cNvPicPr>
            <a:picLocks noChangeAspect="1"/>
          </p:cNvPicPr>
          <p:nvPr/>
        </p:nvPicPr>
        <p:blipFill>
          <a:blip r:embed="rId2"/>
          <a:stretch>
            <a:fillRect/>
          </a:stretch>
        </p:blipFill>
        <p:spPr>
          <a:xfrm>
            <a:off x="1295400" y="1524000"/>
            <a:ext cx="10058400" cy="4719637"/>
          </a:xfrm>
          <a:prstGeom prst="rect">
            <a:avLst/>
          </a:prstGeom>
        </p:spPr>
      </p:pic>
    </p:spTree>
    <p:extLst>
      <p:ext uri="{BB962C8B-B14F-4D97-AF65-F5344CB8AC3E}">
        <p14:creationId xmlns:p14="http://schemas.microsoft.com/office/powerpoint/2010/main" val="1466412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0C91-E6B1-5DEF-23FA-3B63E56AA1CD}"/>
              </a:ext>
            </a:extLst>
          </p:cNvPr>
          <p:cNvSpPr>
            <a:spLocks noGrp="1"/>
          </p:cNvSpPr>
          <p:nvPr>
            <p:ph type="title"/>
          </p:nvPr>
        </p:nvSpPr>
        <p:spPr>
          <a:xfrm>
            <a:off x="152400" y="152400"/>
            <a:ext cx="2819400" cy="715962"/>
          </a:xfrm>
        </p:spPr>
        <p:txBody>
          <a:bodyPr>
            <a:normAutofit fontScale="90000"/>
          </a:bodyPr>
          <a:lstStyle/>
          <a:p>
            <a:r>
              <a:rPr lang="en-GB" dirty="0"/>
              <a:t>Problems </a:t>
            </a:r>
            <a:endParaRPr lang="en-IN" dirty="0"/>
          </a:p>
        </p:txBody>
      </p:sp>
      <p:sp>
        <p:nvSpPr>
          <p:cNvPr id="4" name="Slide Number Placeholder 3">
            <a:extLst>
              <a:ext uri="{FF2B5EF4-FFF2-40B4-BE49-F238E27FC236}">
                <a16:creationId xmlns:a16="http://schemas.microsoft.com/office/drawing/2014/main" id="{000E21BA-B3B8-646D-CF59-702FA5976630}"/>
              </a:ext>
            </a:extLst>
          </p:cNvPr>
          <p:cNvSpPr>
            <a:spLocks noGrp="1"/>
          </p:cNvSpPr>
          <p:nvPr>
            <p:ph type="sldNum" sz="quarter" idx="12"/>
          </p:nvPr>
        </p:nvSpPr>
        <p:spPr/>
        <p:txBody>
          <a:bodyPr/>
          <a:lstStyle/>
          <a:p>
            <a:fld id="{B6F15528-21DE-4FAA-801E-634DDDAF4B2B}" type="slidenum">
              <a:rPr lang="en-US" smtClean="0"/>
              <a:pPr/>
              <a:t>60</a:t>
            </a:fld>
            <a:endParaRPr lang="en-US"/>
          </a:p>
        </p:txBody>
      </p:sp>
      <p:pic>
        <p:nvPicPr>
          <p:cNvPr id="6" name="Picture 5">
            <a:extLst>
              <a:ext uri="{FF2B5EF4-FFF2-40B4-BE49-F238E27FC236}">
                <a16:creationId xmlns:a16="http://schemas.microsoft.com/office/drawing/2014/main" id="{C71BCEFF-D662-C9C8-700E-FA3CAAD460F4}"/>
              </a:ext>
            </a:extLst>
          </p:cNvPr>
          <p:cNvPicPr>
            <a:picLocks noChangeAspect="1"/>
          </p:cNvPicPr>
          <p:nvPr/>
        </p:nvPicPr>
        <p:blipFill>
          <a:blip r:embed="rId2"/>
          <a:stretch>
            <a:fillRect/>
          </a:stretch>
        </p:blipFill>
        <p:spPr>
          <a:xfrm>
            <a:off x="419099" y="1371600"/>
            <a:ext cx="5676901" cy="4495800"/>
          </a:xfrm>
          <a:prstGeom prst="rect">
            <a:avLst/>
          </a:prstGeom>
        </p:spPr>
      </p:pic>
      <p:pic>
        <p:nvPicPr>
          <p:cNvPr id="8" name="Picture 7">
            <a:extLst>
              <a:ext uri="{FF2B5EF4-FFF2-40B4-BE49-F238E27FC236}">
                <a16:creationId xmlns:a16="http://schemas.microsoft.com/office/drawing/2014/main" id="{965E2AC8-EB42-D43C-CE8E-E790C978CC38}"/>
              </a:ext>
            </a:extLst>
          </p:cNvPr>
          <p:cNvPicPr>
            <a:picLocks noChangeAspect="1"/>
          </p:cNvPicPr>
          <p:nvPr/>
        </p:nvPicPr>
        <p:blipFill>
          <a:blip r:embed="rId3"/>
          <a:stretch>
            <a:fillRect/>
          </a:stretch>
        </p:blipFill>
        <p:spPr>
          <a:xfrm>
            <a:off x="6324600" y="1077924"/>
            <a:ext cx="5562600" cy="4332276"/>
          </a:xfrm>
          <a:prstGeom prst="rect">
            <a:avLst/>
          </a:prstGeom>
        </p:spPr>
      </p:pic>
      <p:sp>
        <p:nvSpPr>
          <p:cNvPr id="3" name="Date Placeholder 2">
            <a:extLst>
              <a:ext uri="{FF2B5EF4-FFF2-40B4-BE49-F238E27FC236}">
                <a16:creationId xmlns:a16="http://schemas.microsoft.com/office/drawing/2014/main" id="{DA8B82A7-EC63-873F-3694-13BF0C404B9B}"/>
              </a:ext>
            </a:extLst>
          </p:cNvPr>
          <p:cNvSpPr>
            <a:spLocks noGrp="1"/>
          </p:cNvSpPr>
          <p:nvPr>
            <p:ph type="dt" sz="half" idx="10"/>
          </p:nvPr>
        </p:nvSpPr>
        <p:spPr/>
        <p:txBody>
          <a:bodyPr/>
          <a:lstStyle/>
          <a:p>
            <a:fld id="{7DB31E23-A029-4934-A6A5-74C29E2FD6DE}" type="datetime1">
              <a:rPr lang="en-US" smtClean="0"/>
              <a:t>3/27/2024</a:t>
            </a:fld>
            <a:endParaRPr lang="en-US"/>
          </a:p>
        </p:txBody>
      </p:sp>
      <p:sp>
        <p:nvSpPr>
          <p:cNvPr id="5" name="Footer Placeholder 4">
            <a:extLst>
              <a:ext uri="{FF2B5EF4-FFF2-40B4-BE49-F238E27FC236}">
                <a16:creationId xmlns:a16="http://schemas.microsoft.com/office/drawing/2014/main" id="{8FDBC69B-8788-2E68-00C2-76D637AA3880}"/>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566145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FB7305-EC0E-24E0-FC1D-6CF5605276B7}"/>
              </a:ext>
            </a:extLst>
          </p:cNvPr>
          <p:cNvSpPr>
            <a:spLocks noGrp="1"/>
          </p:cNvSpPr>
          <p:nvPr>
            <p:ph type="sldNum" sz="quarter" idx="12"/>
          </p:nvPr>
        </p:nvSpPr>
        <p:spPr/>
        <p:txBody>
          <a:bodyPr/>
          <a:lstStyle/>
          <a:p>
            <a:fld id="{B6F15528-21DE-4FAA-801E-634DDDAF4B2B}" type="slidenum">
              <a:rPr lang="en-US" smtClean="0"/>
              <a:pPr/>
              <a:t>61</a:t>
            </a:fld>
            <a:endParaRPr lang="en-US"/>
          </a:p>
        </p:txBody>
      </p:sp>
      <p:pic>
        <p:nvPicPr>
          <p:cNvPr id="6" name="Picture 5">
            <a:extLst>
              <a:ext uri="{FF2B5EF4-FFF2-40B4-BE49-F238E27FC236}">
                <a16:creationId xmlns:a16="http://schemas.microsoft.com/office/drawing/2014/main" id="{99D1711A-C3A1-45F6-3644-A1A92876BD5E}"/>
              </a:ext>
            </a:extLst>
          </p:cNvPr>
          <p:cNvPicPr>
            <a:picLocks noChangeAspect="1"/>
          </p:cNvPicPr>
          <p:nvPr/>
        </p:nvPicPr>
        <p:blipFill>
          <a:blip r:embed="rId2"/>
          <a:stretch>
            <a:fillRect/>
          </a:stretch>
        </p:blipFill>
        <p:spPr>
          <a:xfrm>
            <a:off x="685800" y="381000"/>
            <a:ext cx="5410200" cy="3352800"/>
          </a:xfrm>
          <a:prstGeom prst="rect">
            <a:avLst/>
          </a:prstGeom>
        </p:spPr>
      </p:pic>
      <p:pic>
        <p:nvPicPr>
          <p:cNvPr id="8" name="Picture 7">
            <a:extLst>
              <a:ext uri="{FF2B5EF4-FFF2-40B4-BE49-F238E27FC236}">
                <a16:creationId xmlns:a16="http://schemas.microsoft.com/office/drawing/2014/main" id="{BCE39444-B5B5-35CA-AFCC-143E50155010}"/>
              </a:ext>
            </a:extLst>
          </p:cNvPr>
          <p:cNvPicPr>
            <a:picLocks noChangeAspect="1"/>
          </p:cNvPicPr>
          <p:nvPr/>
        </p:nvPicPr>
        <p:blipFill>
          <a:blip r:embed="rId3"/>
          <a:stretch>
            <a:fillRect/>
          </a:stretch>
        </p:blipFill>
        <p:spPr>
          <a:xfrm>
            <a:off x="6781800" y="214492"/>
            <a:ext cx="5105400" cy="3107968"/>
          </a:xfrm>
          <a:prstGeom prst="rect">
            <a:avLst/>
          </a:prstGeom>
        </p:spPr>
      </p:pic>
      <p:pic>
        <p:nvPicPr>
          <p:cNvPr id="10" name="Picture 9">
            <a:extLst>
              <a:ext uri="{FF2B5EF4-FFF2-40B4-BE49-F238E27FC236}">
                <a16:creationId xmlns:a16="http://schemas.microsoft.com/office/drawing/2014/main" id="{AD81DECB-D8C1-2E66-6E3A-8745F9ECA9DE}"/>
              </a:ext>
            </a:extLst>
          </p:cNvPr>
          <p:cNvPicPr>
            <a:picLocks noChangeAspect="1"/>
          </p:cNvPicPr>
          <p:nvPr/>
        </p:nvPicPr>
        <p:blipFill>
          <a:blip r:embed="rId4"/>
          <a:stretch>
            <a:fillRect/>
          </a:stretch>
        </p:blipFill>
        <p:spPr>
          <a:xfrm>
            <a:off x="838199" y="3841615"/>
            <a:ext cx="4572001" cy="2635385"/>
          </a:xfrm>
          <a:prstGeom prst="rect">
            <a:avLst/>
          </a:prstGeom>
        </p:spPr>
      </p:pic>
      <p:pic>
        <p:nvPicPr>
          <p:cNvPr id="12" name="Picture 11">
            <a:extLst>
              <a:ext uri="{FF2B5EF4-FFF2-40B4-BE49-F238E27FC236}">
                <a16:creationId xmlns:a16="http://schemas.microsoft.com/office/drawing/2014/main" id="{AB571512-7FCD-D967-7E57-EB465AB14A90}"/>
              </a:ext>
            </a:extLst>
          </p:cNvPr>
          <p:cNvPicPr>
            <a:picLocks noChangeAspect="1"/>
          </p:cNvPicPr>
          <p:nvPr/>
        </p:nvPicPr>
        <p:blipFill>
          <a:blip r:embed="rId5"/>
          <a:stretch>
            <a:fillRect/>
          </a:stretch>
        </p:blipFill>
        <p:spPr>
          <a:xfrm>
            <a:off x="6781800" y="3464560"/>
            <a:ext cx="5029200" cy="3107968"/>
          </a:xfrm>
          <a:prstGeom prst="rect">
            <a:avLst/>
          </a:prstGeom>
        </p:spPr>
      </p:pic>
      <p:sp>
        <p:nvSpPr>
          <p:cNvPr id="2" name="Date Placeholder 1">
            <a:extLst>
              <a:ext uri="{FF2B5EF4-FFF2-40B4-BE49-F238E27FC236}">
                <a16:creationId xmlns:a16="http://schemas.microsoft.com/office/drawing/2014/main" id="{B91C0F0B-896B-A80B-B74A-6CACB4BABD04}"/>
              </a:ext>
            </a:extLst>
          </p:cNvPr>
          <p:cNvSpPr>
            <a:spLocks noGrp="1"/>
          </p:cNvSpPr>
          <p:nvPr>
            <p:ph type="dt" sz="half" idx="10"/>
          </p:nvPr>
        </p:nvSpPr>
        <p:spPr/>
        <p:txBody>
          <a:bodyPr/>
          <a:lstStyle/>
          <a:p>
            <a:fld id="{72094DAB-2B47-4E16-9C15-6C96031B8AD6}" type="datetime1">
              <a:rPr lang="en-US" smtClean="0"/>
              <a:t>3/27/2024</a:t>
            </a:fld>
            <a:endParaRPr lang="en-US"/>
          </a:p>
        </p:txBody>
      </p:sp>
      <p:sp>
        <p:nvSpPr>
          <p:cNvPr id="3" name="Footer Placeholder 2">
            <a:extLst>
              <a:ext uri="{FF2B5EF4-FFF2-40B4-BE49-F238E27FC236}">
                <a16:creationId xmlns:a16="http://schemas.microsoft.com/office/drawing/2014/main" id="{6722AD73-B18E-B820-F101-769792C28901}"/>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675479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013DE7-F248-2247-E34A-06C6DA6478E5}"/>
              </a:ext>
            </a:extLst>
          </p:cNvPr>
          <p:cNvSpPr>
            <a:spLocks noGrp="1"/>
          </p:cNvSpPr>
          <p:nvPr>
            <p:ph type="sldNum" sz="quarter" idx="12"/>
          </p:nvPr>
        </p:nvSpPr>
        <p:spPr/>
        <p:txBody>
          <a:bodyPr/>
          <a:lstStyle/>
          <a:p>
            <a:fld id="{B6F15528-21DE-4FAA-801E-634DDDAF4B2B}" type="slidenum">
              <a:rPr lang="en-US" smtClean="0"/>
              <a:pPr/>
              <a:t>62</a:t>
            </a:fld>
            <a:endParaRPr lang="en-US"/>
          </a:p>
        </p:txBody>
      </p:sp>
      <p:pic>
        <p:nvPicPr>
          <p:cNvPr id="6" name="Picture 5">
            <a:extLst>
              <a:ext uri="{FF2B5EF4-FFF2-40B4-BE49-F238E27FC236}">
                <a16:creationId xmlns:a16="http://schemas.microsoft.com/office/drawing/2014/main" id="{790DB734-FF28-5A42-B033-FF80304E9065}"/>
              </a:ext>
            </a:extLst>
          </p:cNvPr>
          <p:cNvPicPr>
            <a:picLocks noChangeAspect="1"/>
          </p:cNvPicPr>
          <p:nvPr/>
        </p:nvPicPr>
        <p:blipFill>
          <a:blip r:embed="rId2"/>
          <a:stretch>
            <a:fillRect/>
          </a:stretch>
        </p:blipFill>
        <p:spPr>
          <a:xfrm>
            <a:off x="1981200" y="762000"/>
            <a:ext cx="7924800" cy="5029200"/>
          </a:xfrm>
          <a:prstGeom prst="rect">
            <a:avLst/>
          </a:prstGeom>
        </p:spPr>
      </p:pic>
      <p:sp>
        <p:nvSpPr>
          <p:cNvPr id="2" name="Date Placeholder 1">
            <a:extLst>
              <a:ext uri="{FF2B5EF4-FFF2-40B4-BE49-F238E27FC236}">
                <a16:creationId xmlns:a16="http://schemas.microsoft.com/office/drawing/2014/main" id="{BBD0BB09-6721-1768-103B-38772A24A4D8}"/>
              </a:ext>
            </a:extLst>
          </p:cNvPr>
          <p:cNvSpPr>
            <a:spLocks noGrp="1"/>
          </p:cNvSpPr>
          <p:nvPr>
            <p:ph type="dt" sz="half" idx="10"/>
          </p:nvPr>
        </p:nvSpPr>
        <p:spPr/>
        <p:txBody>
          <a:bodyPr/>
          <a:lstStyle/>
          <a:p>
            <a:fld id="{4AD0246C-4BC1-4524-BF9F-AFF617ACC783}" type="datetime1">
              <a:rPr lang="en-US" smtClean="0"/>
              <a:t>3/27/2024</a:t>
            </a:fld>
            <a:endParaRPr lang="en-US"/>
          </a:p>
        </p:txBody>
      </p:sp>
      <p:sp>
        <p:nvSpPr>
          <p:cNvPr id="3" name="Footer Placeholder 2">
            <a:extLst>
              <a:ext uri="{FF2B5EF4-FFF2-40B4-BE49-F238E27FC236}">
                <a16:creationId xmlns:a16="http://schemas.microsoft.com/office/drawing/2014/main" id="{F4AAF0C7-BD16-057E-3285-CDC3D185A9DB}"/>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0676186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9962EC-5F80-61BA-4586-613732BFA68F}"/>
              </a:ext>
            </a:extLst>
          </p:cNvPr>
          <p:cNvSpPr>
            <a:spLocks noGrp="1"/>
          </p:cNvSpPr>
          <p:nvPr>
            <p:ph type="sldNum" sz="quarter" idx="12"/>
          </p:nvPr>
        </p:nvSpPr>
        <p:spPr/>
        <p:txBody>
          <a:bodyPr/>
          <a:lstStyle/>
          <a:p>
            <a:fld id="{B6F15528-21DE-4FAA-801E-634DDDAF4B2B}" type="slidenum">
              <a:rPr lang="en-US" smtClean="0"/>
              <a:pPr/>
              <a:t>63</a:t>
            </a:fld>
            <a:endParaRPr lang="en-US"/>
          </a:p>
        </p:txBody>
      </p:sp>
      <p:pic>
        <p:nvPicPr>
          <p:cNvPr id="6" name="Picture 5">
            <a:extLst>
              <a:ext uri="{FF2B5EF4-FFF2-40B4-BE49-F238E27FC236}">
                <a16:creationId xmlns:a16="http://schemas.microsoft.com/office/drawing/2014/main" id="{C6366A85-7DC5-02BB-D06F-342744E591D1}"/>
              </a:ext>
            </a:extLst>
          </p:cNvPr>
          <p:cNvPicPr>
            <a:picLocks noChangeAspect="1"/>
          </p:cNvPicPr>
          <p:nvPr/>
        </p:nvPicPr>
        <p:blipFill>
          <a:blip r:embed="rId2"/>
          <a:stretch>
            <a:fillRect/>
          </a:stretch>
        </p:blipFill>
        <p:spPr>
          <a:xfrm>
            <a:off x="228600" y="152400"/>
            <a:ext cx="4953000" cy="3429000"/>
          </a:xfrm>
          <a:prstGeom prst="rect">
            <a:avLst/>
          </a:prstGeom>
        </p:spPr>
      </p:pic>
      <p:pic>
        <p:nvPicPr>
          <p:cNvPr id="8" name="Picture 7">
            <a:extLst>
              <a:ext uri="{FF2B5EF4-FFF2-40B4-BE49-F238E27FC236}">
                <a16:creationId xmlns:a16="http://schemas.microsoft.com/office/drawing/2014/main" id="{B24DFE3B-B9FA-5DEB-1EA8-CDC43DC9B5BF}"/>
              </a:ext>
            </a:extLst>
          </p:cNvPr>
          <p:cNvPicPr>
            <a:picLocks noChangeAspect="1"/>
          </p:cNvPicPr>
          <p:nvPr/>
        </p:nvPicPr>
        <p:blipFill>
          <a:blip r:embed="rId3"/>
          <a:stretch>
            <a:fillRect/>
          </a:stretch>
        </p:blipFill>
        <p:spPr>
          <a:xfrm>
            <a:off x="409584" y="3691737"/>
            <a:ext cx="4121362" cy="2978303"/>
          </a:xfrm>
          <a:prstGeom prst="rect">
            <a:avLst/>
          </a:prstGeom>
        </p:spPr>
      </p:pic>
      <p:pic>
        <p:nvPicPr>
          <p:cNvPr id="10" name="Picture 9">
            <a:extLst>
              <a:ext uri="{FF2B5EF4-FFF2-40B4-BE49-F238E27FC236}">
                <a16:creationId xmlns:a16="http://schemas.microsoft.com/office/drawing/2014/main" id="{FDAEEDE5-102B-ED50-2D82-2C6A986A4964}"/>
              </a:ext>
            </a:extLst>
          </p:cNvPr>
          <p:cNvPicPr>
            <a:picLocks noChangeAspect="1"/>
          </p:cNvPicPr>
          <p:nvPr/>
        </p:nvPicPr>
        <p:blipFill>
          <a:blip r:embed="rId4"/>
          <a:stretch>
            <a:fillRect/>
          </a:stretch>
        </p:blipFill>
        <p:spPr>
          <a:xfrm>
            <a:off x="5486400" y="548421"/>
            <a:ext cx="5562600" cy="3181514"/>
          </a:xfrm>
          <a:prstGeom prst="rect">
            <a:avLst/>
          </a:prstGeom>
        </p:spPr>
      </p:pic>
      <p:sp>
        <p:nvSpPr>
          <p:cNvPr id="2" name="Date Placeholder 1">
            <a:extLst>
              <a:ext uri="{FF2B5EF4-FFF2-40B4-BE49-F238E27FC236}">
                <a16:creationId xmlns:a16="http://schemas.microsoft.com/office/drawing/2014/main" id="{0D779550-00B4-F8EB-C181-B8BFF2859D5B}"/>
              </a:ext>
            </a:extLst>
          </p:cNvPr>
          <p:cNvSpPr>
            <a:spLocks noGrp="1"/>
          </p:cNvSpPr>
          <p:nvPr>
            <p:ph type="dt" sz="half" idx="10"/>
          </p:nvPr>
        </p:nvSpPr>
        <p:spPr/>
        <p:txBody>
          <a:bodyPr/>
          <a:lstStyle/>
          <a:p>
            <a:fld id="{06C3406D-9850-454C-8340-CB124FF74438}" type="datetime1">
              <a:rPr lang="en-US" smtClean="0"/>
              <a:t>3/27/2024</a:t>
            </a:fld>
            <a:endParaRPr lang="en-US"/>
          </a:p>
        </p:txBody>
      </p:sp>
      <p:sp>
        <p:nvSpPr>
          <p:cNvPr id="3" name="Footer Placeholder 2">
            <a:extLst>
              <a:ext uri="{FF2B5EF4-FFF2-40B4-BE49-F238E27FC236}">
                <a16:creationId xmlns:a16="http://schemas.microsoft.com/office/drawing/2014/main" id="{8C37C116-FA76-7B47-DE6F-799A87DE3133}"/>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575468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A7EB8E-2114-0F0F-9612-0D1F5CC1F30B}"/>
              </a:ext>
            </a:extLst>
          </p:cNvPr>
          <p:cNvSpPr>
            <a:spLocks noGrp="1"/>
          </p:cNvSpPr>
          <p:nvPr>
            <p:ph type="sldNum" sz="quarter" idx="12"/>
          </p:nvPr>
        </p:nvSpPr>
        <p:spPr/>
        <p:txBody>
          <a:bodyPr/>
          <a:lstStyle/>
          <a:p>
            <a:fld id="{B6F15528-21DE-4FAA-801E-634DDDAF4B2B}" type="slidenum">
              <a:rPr lang="en-US" smtClean="0"/>
              <a:pPr/>
              <a:t>64</a:t>
            </a:fld>
            <a:endParaRPr lang="en-US"/>
          </a:p>
        </p:txBody>
      </p:sp>
      <p:pic>
        <p:nvPicPr>
          <p:cNvPr id="6" name="Picture 5">
            <a:extLst>
              <a:ext uri="{FF2B5EF4-FFF2-40B4-BE49-F238E27FC236}">
                <a16:creationId xmlns:a16="http://schemas.microsoft.com/office/drawing/2014/main" id="{1A71A21C-D193-55D2-57CB-B8122220F83E}"/>
              </a:ext>
            </a:extLst>
          </p:cNvPr>
          <p:cNvPicPr>
            <a:picLocks noChangeAspect="1"/>
          </p:cNvPicPr>
          <p:nvPr/>
        </p:nvPicPr>
        <p:blipFill>
          <a:blip r:embed="rId2"/>
          <a:stretch>
            <a:fillRect/>
          </a:stretch>
        </p:blipFill>
        <p:spPr>
          <a:xfrm>
            <a:off x="304800" y="304800"/>
            <a:ext cx="5486400" cy="3886200"/>
          </a:xfrm>
          <a:prstGeom prst="rect">
            <a:avLst/>
          </a:prstGeom>
        </p:spPr>
      </p:pic>
      <p:pic>
        <p:nvPicPr>
          <p:cNvPr id="8" name="Picture 7">
            <a:extLst>
              <a:ext uri="{FF2B5EF4-FFF2-40B4-BE49-F238E27FC236}">
                <a16:creationId xmlns:a16="http://schemas.microsoft.com/office/drawing/2014/main" id="{5F8C6038-E812-3B18-1527-54B5146EF910}"/>
              </a:ext>
            </a:extLst>
          </p:cNvPr>
          <p:cNvPicPr>
            <a:picLocks noChangeAspect="1"/>
          </p:cNvPicPr>
          <p:nvPr/>
        </p:nvPicPr>
        <p:blipFill>
          <a:blip r:embed="rId3"/>
          <a:stretch>
            <a:fillRect/>
          </a:stretch>
        </p:blipFill>
        <p:spPr>
          <a:xfrm>
            <a:off x="187330" y="4191000"/>
            <a:ext cx="5562597" cy="2530476"/>
          </a:xfrm>
          <a:prstGeom prst="rect">
            <a:avLst/>
          </a:prstGeom>
        </p:spPr>
      </p:pic>
      <p:pic>
        <p:nvPicPr>
          <p:cNvPr id="10" name="Picture 9">
            <a:extLst>
              <a:ext uri="{FF2B5EF4-FFF2-40B4-BE49-F238E27FC236}">
                <a16:creationId xmlns:a16="http://schemas.microsoft.com/office/drawing/2014/main" id="{D4F87102-5CF6-5289-E39E-FF382268FA77}"/>
              </a:ext>
            </a:extLst>
          </p:cNvPr>
          <p:cNvPicPr>
            <a:picLocks noChangeAspect="1"/>
          </p:cNvPicPr>
          <p:nvPr/>
        </p:nvPicPr>
        <p:blipFill>
          <a:blip r:embed="rId4"/>
          <a:stretch>
            <a:fillRect/>
          </a:stretch>
        </p:blipFill>
        <p:spPr>
          <a:xfrm>
            <a:off x="6400802" y="584026"/>
            <a:ext cx="5562597" cy="4292774"/>
          </a:xfrm>
          <a:prstGeom prst="rect">
            <a:avLst/>
          </a:prstGeom>
        </p:spPr>
      </p:pic>
      <p:sp>
        <p:nvSpPr>
          <p:cNvPr id="2" name="Date Placeholder 1">
            <a:extLst>
              <a:ext uri="{FF2B5EF4-FFF2-40B4-BE49-F238E27FC236}">
                <a16:creationId xmlns:a16="http://schemas.microsoft.com/office/drawing/2014/main" id="{ED281C3D-0458-84B4-61F9-1803192A8936}"/>
              </a:ext>
            </a:extLst>
          </p:cNvPr>
          <p:cNvSpPr>
            <a:spLocks noGrp="1"/>
          </p:cNvSpPr>
          <p:nvPr>
            <p:ph type="dt" sz="half" idx="10"/>
          </p:nvPr>
        </p:nvSpPr>
        <p:spPr/>
        <p:txBody>
          <a:bodyPr/>
          <a:lstStyle/>
          <a:p>
            <a:fld id="{5313FD36-299F-4352-B0B0-D90231511137}" type="datetime1">
              <a:rPr lang="en-US" smtClean="0"/>
              <a:t>3/27/2024</a:t>
            </a:fld>
            <a:endParaRPr lang="en-US"/>
          </a:p>
        </p:txBody>
      </p:sp>
      <p:sp>
        <p:nvSpPr>
          <p:cNvPr id="3" name="Footer Placeholder 2">
            <a:extLst>
              <a:ext uri="{FF2B5EF4-FFF2-40B4-BE49-F238E27FC236}">
                <a16:creationId xmlns:a16="http://schemas.microsoft.com/office/drawing/2014/main" id="{0394CD89-EE28-D8DB-106F-1FAF5EACE6C0}"/>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6392919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2CBF4-7368-856B-17E8-6A7A0BB8BD46}"/>
              </a:ext>
            </a:extLst>
          </p:cNvPr>
          <p:cNvSpPr>
            <a:spLocks noGrp="1"/>
          </p:cNvSpPr>
          <p:nvPr>
            <p:ph type="sldNum" sz="quarter" idx="12"/>
          </p:nvPr>
        </p:nvSpPr>
        <p:spPr/>
        <p:txBody>
          <a:bodyPr/>
          <a:lstStyle/>
          <a:p>
            <a:fld id="{B6F15528-21DE-4FAA-801E-634DDDAF4B2B}" type="slidenum">
              <a:rPr lang="en-US" smtClean="0"/>
              <a:pPr/>
              <a:t>65</a:t>
            </a:fld>
            <a:endParaRPr lang="en-US"/>
          </a:p>
        </p:txBody>
      </p:sp>
      <p:pic>
        <p:nvPicPr>
          <p:cNvPr id="6" name="Picture 5">
            <a:extLst>
              <a:ext uri="{FF2B5EF4-FFF2-40B4-BE49-F238E27FC236}">
                <a16:creationId xmlns:a16="http://schemas.microsoft.com/office/drawing/2014/main" id="{776906C1-0CAC-A602-EECD-A2287F87EDAB}"/>
              </a:ext>
            </a:extLst>
          </p:cNvPr>
          <p:cNvPicPr>
            <a:picLocks noChangeAspect="1"/>
          </p:cNvPicPr>
          <p:nvPr/>
        </p:nvPicPr>
        <p:blipFill>
          <a:blip r:embed="rId2"/>
          <a:stretch>
            <a:fillRect/>
          </a:stretch>
        </p:blipFill>
        <p:spPr>
          <a:xfrm>
            <a:off x="304800" y="457200"/>
            <a:ext cx="5715000" cy="4419600"/>
          </a:xfrm>
          <a:prstGeom prst="rect">
            <a:avLst/>
          </a:prstGeom>
        </p:spPr>
      </p:pic>
      <p:pic>
        <p:nvPicPr>
          <p:cNvPr id="8" name="Picture 7">
            <a:extLst>
              <a:ext uri="{FF2B5EF4-FFF2-40B4-BE49-F238E27FC236}">
                <a16:creationId xmlns:a16="http://schemas.microsoft.com/office/drawing/2014/main" id="{38BAE46C-61D8-9DF0-FA4E-E902CA000262}"/>
              </a:ext>
            </a:extLst>
          </p:cNvPr>
          <p:cNvPicPr>
            <a:picLocks noChangeAspect="1"/>
          </p:cNvPicPr>
          <p:nvPr/>
        </p:nvPicPr>
        <p:blipFill>
          <a:blip r:embed="rId3"/>
          <a:stretch>
            <a:fillRect/>
          </a:stretch>
        </p:blipFill>
        <p:spPr>
          <a:xfrm>
            <a:off x="6172202" y="381000"/>
            <a:ext cx="5277080" cy="4419600"/>
          </a:xfrm>
          <a:prstGeom prst="rect">
            <a:avLst/>
          </a:prstGeom>
        </p:spPr>
      </p:pic>
      <p:sp>
        <p:nvSpPr>
          <p:cNvPr id="2" name="Date Placeholder 1">
            <a:extLst>
              <a:ext uri="{FF2B5EF4-FFF2-40B4-BE49-F238E27FC236}">
                <a16:creationId xmlns:a16="http://schemas.microsoft.com/office/drawing/2014/main" id="{BE7F5456-5313-21B1-C3C2-82205D8A6B72}"/>
              </a:ext>
            </a:extLst>
          </p:cNvPr>
          <p:cNvSpPr>
            <a:spLocks noGrp="1"/>
          </p:cNvSpPr>
          <p:nvPr>
            <p:ph type="dt" sz="half" idx="10"/>
          </p:nvPr>
        </p:nvSpPr>
        <p:spPr/>
        <p:txBody>
          <a:bodyPr/>
          <a:lstStyle/>
          <a:p>
            <a:fld id="{1C4F9800-A003-4336-B1B4-76B662052449}" type="datetime1">
              <a:rPr lang="en-US" smtClean="0"/>
              <a:t>3/27/2024</a:t>
            </a:fld>
            <a:endParaRPr lang="en-US"/>
          </a:p>
        </p:txBody>
      </p:sp>
      <p:sp>
        <p:nvSpPr>
          <p:cNvPr id="3" name="Footer Placeholder 2">
            <a:extLst>
              <a:ext uri="{FF2B5EF4-FFF2-40B4-BE49-F238E27FC236}">
                <a16:creationId xmlns:a16="http://schemas.microsoft.com/office/drawing/2014/main" id="{7D1A0C6E-2FEC-946A-C311-FD480D94E80F}"/>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711795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540137-80AF-F11D-8CE3-09483258AC8D}"/>
              </a:ext>
            </a:extLst>
          </p:cNvPr>
          <p:cNvSpPr>
            <a:spLocks noGrp="1"/>
          </p:cNvSpPr>
          <p:nvPr>
            <p:ph type="sldNum" sz="quarter" idx="12"/>
          </p:nvPr>
        </p:nvSpPr>
        <p:spPr/>
        <p:txBody>
          <a:bodyPr/>
          <a:lstStyle/>
          <a:p>
            <a:fld id="{B6F15528-21DE-4FAA-801E-634DDDAF4B2B}" type="slidenum">
              <a:rPr lang="en-US" smtClean="0"/>
              <a:pPr/>
              <a:t>66</a:t>
            </a:fld>
            <a:endParaRPr lang="en-US"/>
          </a:p>
        </p:txBody>
      </p:sp>
      <p:pic>
        <p:nvPicPr>
          <p:cNvPr id="6" name="Picture 5">
            <a:extLst>
              <a:ext uri="{FF2B5EF4-FFF2-40B4-BE49-F238E27FC236}">
                <a16:creationId xmlns:a16="http://schemas.microsoft.com/office/drawing/2014/main" id="{56F05607-5B9E-AFA9-6D1E-4D994E02488C}"/>
              </a:ext>
            </a:extLst>
          </p:cNvPr>
          <p:cNvPicPr>
            <a:picLocks noChangeAspect="1"/>
          </p:cNvPicPr>
          <p:nvPr/>
        </p:nvPicPr>
        <p:blipFill>
          <a:blip r:embed="rId2"/>
          <a:stretch>
            <a:fillRect/>
          </a:stretch>
        </p:blipFill>
        <p:spPr>
          <a:xfrm>
            <a:off x="7467600" y="457200"/>
            <a:ext cx="4369025" cy="3410125"/>
          </a:xfrm>
          <a:prstGeom prst="rect">
            <a:avLst/>
          </a:prstGeom>
        </p:spPr>
      </p:pic>
      <p:pic>
        <p:nvPicPr>
          <p:cNvPr id="7" name="Picture 6">
            <a:extLst>
              <a:ext uri="{FF2B5EF4-FFF2-40B4-BE49-F238E27FC236}">
                <a16:creationId xmlns:a16="http://schemas.microsoft.com/office/drawing/2014/main" id="{89D26C9A-3ADB-C81A-5C38-9A6668988C2D}"/>
              </a:ext>
            </a:extLst>
          </p:cNvPr>
          <p:cNvPicPr>
            <a:picLocks noChangeAspect="1"/>
          </p:cNvPicPr>
          <p:nvPr/>
        </p:nvPicPr>
        <p:blipFill>
          <a:blip r:embed="rId3"/>
          <a:stretch>
            <a:fillRect/>
          </a:stretch>
        </p:blipFill>
        <p:spPr>
          <a:xfrm>
            <a:off x="533400" y="264902"/>
            <a:ext cx="4456562" cy="3164098"/>
          </a:xfrm>
          <a:prstGeom prst="rect">
            <a:avLst/>
          </a:prstGeom>
        </p:spPr>
      </p:pic>
      <p:pic>
        <p:nvPicPr>
          <p:cNvPr id="8" name="Picture 7">
            <a:extLst>
              <a:ext uri="{FF2B5EF4-FFF2-40B4-BE49-F238E27FC236}">
                <a16:creationId xmlns:a16="http://schemas.microsoft.com/office/drawing/2014/main" id="{943133C9-5EFE-7340-1405-FD2305C754DC}"/>
              </a:ext>
            </a:extLst>
          </p:cNvPr>
          <p:cNvPicPr>
            <a:picLocks noChangeAspect="1"/>
          </p:cNvPicPr>
          <p:nvPr/>
        </p:nvPicPr>
        <p:blipFill>
          <a:blip r:embed="rId4"/>
          <a:stretch>
            <a:fillRect/>
          </a:stretch>
        </p:blipFill>
        <p:spPr>
          <a:xfrm>
            <a:off x="457200" y="3398868"/>
            <a:ext cx="4438273" cy="3322608"/>
          </a:xfrm>
          <a:prstGeom prst="rect">
            <a:avLst/>
          </a:prstGeom>
        </p:spPr>
      </p:pic>
      <p:sp>
        <p:nvSpPr>
          <p:cNvPr id="2" name="Date Placeholder 1">
            <a:extLst>
              <a:ext uri="{FF2B5EF4-FFF2-40B4-BE49-F238E27FC236}">
                <a16:creationId xmlns:a16="http://schemas.microsoft.com/office/drawing/2014/main" id="{3971AFA7-8ED2-B76C-D5F2-7864FA797EBC}"/>
              </a:ext>
            </a:extLst>
          </p:cNvPr>
          <p:cNvSpPr>
            <a:spLocks noGrp="1"/>
          </p:cNvSpPr>
          <p:nvPr>
            <p:ph type="dt" sz="half" idx="10"/>
          </p:nvPr>
        </p:nvSpPr>
        <p:spPr/>
        <p:txBody>
          <a:bodyPr/>
          <a:lstStyle/>
          <a:p>
            <a:fld id="{F379A142-7CEC-492E-ACFB-4EB7D5E9E5A4}" type="datetime1">
              <a:rPr lang="en-US" smtClean="0"/>
              <a:t>3/27/2024</a:t>
            </a:fld>
            <a:endParaRPr lang="en-US"/>
          </a:p>
        </p:txBody>
      </p:sp>
      <p:sp>
        <p:nvSpPr>
          <p:cNvPr id="3" name="Footer Placeholder 2">
            <a:extLst>
              <a:ext uri="{FF2B5EF4-FFF2-40B4-BE49-F238E27FC236}">
                <a16:creationId xmlns:a16="http://schemas.microsoft.com/office/drawing/2014/main" id="{D81643A8-1340-77FC-F3F2-75DFFACDF934}"/>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369645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5EEF03E-7BEB-6F96-24C0-6C5853DB482B}"/>
              </a:ext>
            </a:extLst>
          </p:cNvPr>
          <p:cNvSpPr>
            <a:spLocks noGrp="1"/>
          </p:cNvSpPr>
          <p:nvPr>
            <p:ph type="dt" sz="half" idx="10"/>
          </p:nvPr>
        </p:nvSpPr>
        <p:spPr/>
        <p:txBody>
          <a:bodyPr/>
          <a:lstStyle/>
          <a:p>
            <a:fld id="{1B97953D-61CE-401D-9469-B19D93C7C524}" type="datetime1">
              <a:rPr lang="en-US" altLang="en-US" smtClean="0"/>
              <a:t>3/27/2024</a:t>
            </a:fld>
            <a:endParaRPr lang="en-US" altLang="en-US"/>
          </a:p>
        </p:txBody>
      </p:sp>
      <p:sp>
        <p:nvSpPr>
          <p:cNvPr id="3" name="Slide Number Placeholder 5">
            <a:extLst>
              <a:ext uri="{FF2B5EF4-FFF2-40B4-BE49-F238E27FC236}">
                <a16:creationId xmlns:a16="http://schemas.microsoft.com/office/drawing/2014/main" id="{904E6D3C-C2BA-1D06-34BD-F7FDC100BC33}"/>
              </a:ext>
            </a:extLst>
          </p:cNvPr>
          <p:cNvSpPr>
            <a:spLocks noGrp="1"/>
          </p:cNvSpPr>
          <p:nvPr>
            <p:ph type="sldNum" sz="quarter" idx="12"/>
          </p:nvPr>
        </p:nvSpPr>
        <p:spPr/>
        <p:txBody>
          <a:bodyPr/>
          <a:lstStyle/>
          <a:p>
            <a:fld id="{C5BF507F-F6F8-47F6-9ACB-2849615C6C23}" type="slidenum">
              <a:rPr lang="en-US" altLang="en-US"/>
              <a:pPr/>
              <a:t>67</a:t>
            </a:fld>
            <a:endParaRPr lang="en-US" altLang="en-US"/>
          </a:p>
        </p:txBody>
      </p:sp>
      <p:sp>
        <p:nvSpPr>
          <p:cNvPr id="718850" name="Rectangle 2">
            <a:extLst>
              <a:ext uri="{FF2B5EF4-FFF2-40B4-BE49-F238E27FC236}">
                <a16:creationId xmlns:a16="http://schemas.microsoft.com/office/drawing/2014/main" id="{5FD80012-07D8-A42E-B0A2-144A6349C7F3}"/>
              </a:ext>
            </a:extLst>
          </p:cNvPr>
          <p:cNvSpPr>
            <a:spLocks noGrp="1" noRot="1" noChangeArrowheads="1"/>
          </p:cNvSpPr>
          <p:nvPr>
            <p:ph type="title"/>
          </p:nvPr>
        </p:nvSpPr>
        <p:spPr/>
        <p:txBody>
          <a:bodyPr/>
          <a:lstStyle/>
          <a:p>
            <a:pPr algn="l"/>
            <a:r>
              <a:rPr lang="en-US" altLang="en-US" sz="3200" b="1" dirty="0"/>
              <a:t>Edge Linking and Boundary Detection</a:t>
            </a:r>
          </a:p>
        </p:txBody>
      </p:sp>
      <p:sp>
        <p:nvSpPr>
          <p:cNvPr id="718851" name="Rectangle 3">
            <a:extLst>
              <a:ext uri="{FF2B5EF4-FFF2-40B4-BE49-F238E27FC236}">
                <a16:creationId xmlns:a16="http://schemas.microsoft.com/office/drawing/2014/main" id="{ED8AF595-753E-BE9A-DD31-3AFE540F87B1}"/>
              </a:ext>
            </a:extLst>
          </p:cNvPr>
          <p:cNvSpPr>
            <a:spLocks noGrp="1" noRot="1" noChangeArrowheads="1"/>
          </p:cNvSpPr>
          <p:nvPr>
            <p:ph type="body" idx="1"/>
          </p:nvPr>
        </p:nvSpPr>
        <p:spPr>
          <a:xfrm>
            <a:off x="1371600" y="1295400"/>
            <a:ext cx="9753600" cy="4525963"/>
          </a:xfrm>
        </p:spPr>
        <p:txBody>
          <a:bodyPr/>
          <a:lstStyle/>
          <a:p>
            <a:r>
              <a:rPr lang="en-US" altLang="en-US" sz="2400" dirty="0"/>
              <a:t>Edge detection typically is followed by linking algorithms designed to assemble edge pixels into meaningful edges and/or region boundaries</a:t>
            </a:r>
          </a:p>
          <a:p>
            <a:endParaRPr lang="en-US" altLang="en-US" sz="2400" dirty="0"/>
          </a:p>
          <a:p>
            <a:r>
              <a:rPr lang="en-US" altLang="en-US" sz="2400" dirty="0"/>
              <a:t>Three approaches to edge linking</a:t>
            </a:r>
          </a:p>
          <a:p>
            <a:pPr marL="457200" indent="-457200">
              <a:buFont typeface="+mj-lt"/>
              <a:buAutoNum type="arabicPeriod"/>
            </a:pPr>
            <a:r>
              <a:rPr lang="en-US" altLang="en-US" sz="2400" dirty="0"/>
              <a:t>    </a:t>
            </a:r>
            <a:r>
              <a:rPr lang="en-US" altLang="en-US" sz="2400" b="1" dirty="0"/>
              <a:t>Local processing</a:t>
            </a:r>
          </a:p>
          <a:p>
            <a:pPr marL="457200" indent="-457200">
              <a:buFont typeface="+mj-lt"/>
              <a:buAutoNum type="arabicPeriod"/>
            </a:pPr>
            <a:r>
              <a:rPr lang="en-US" altLang="en-US" sz="2400" b="1" dirty="0"/>
              <a:t>    Regional processing</a:t>
            </a:r>
          </a:p>
          <a:p>
            <a:pPr marL="457200" indent="-457200">
              <a:buFont typeface="+mj-lt"/>
              <a:buAutoNum type="arabicPeriod"/>
            </a:pPr>
            <a:r>
              <a:rPr lang="en-US" altLang="en-US" sz="2400" b="1" dirty="0"/>
              <a:t>    Global processing</a:t>
            </a:r>
          </a:p>
        </p:txBody>
      </p:sp>
      <p:sp>
        <p:nvSpPr>
          <p:cNvPr id="4" name="Footer Placeholder 3">
            <a:extLst>
              <a:ext uri="{FF2B5EF4-FFF2-40B4-BE49-F238E27FC236}">
                <a16:creationId xmlns:a16="http://schemas.microsoft.com/office/drawing/2014/main" id="{00FB7767-1B4C-7633-8243-94C4CB2AA544}"/>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7862992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3E1AAAB-5E16-4CD1-4611-5F3FC48C094D}"/>
              </a:ext>
            </a:extLst>
          </p:cNvPr>
          <p:cNvSpPr>
            <a:spLocks noGrp="1"/>
          </p:cNvSpPr>
          <p:nvPr>
            <p:ph type="dt" sz="half" idx="10"/>
          </p:nvPr>
        </p:nvSpPr>
        <p:spPr/>
        <p:txBody>
          <a:bodyPr/>
          <a:lstStyle/>
          <a:p>
            <a:fld id="{15235EDC-DBC2-40E1-B2C3-09C843547696}" type="datetime1">
              <a:rPr lang="en-US" altLang="en-US" smtClean="0"/>
              <a:t>3/27/2024</a:t>
            </a:fld>
            <a:endParaRPr lang="en-US" altLang="en-US"/>
          </a:p>
        </p:txBody>
      </p:sp>
      <p:sp>
        <p:nvSpPr>
          <p:cNvPr id="3" name="Slide Number Placeholder 5">
            <a:extLst>
              <a:ext uri="{FF2B5EF4-FFF2-40B4-BE49-F238E27FC236}">
                <a16:creationId xmlns:a16="http://schemas.microsoft.com/office/drawing/2014/main" id="{D9580379-5402-05C9-B30D-D4AC05BC18C5}"/>
              </a:ext>
            </a:extLst>
          </p:cNvPr>
          <p:cNvSpPr>
            <a:spLocks noGrp="1"/>
          </p:cNvSpPr>
          <p:nvPr>
            <p:ph type="sldNum" sz="quarter" idx="12"/>
          </p:nvPr>
        </p:nvSpPr>
        <p:spPr/>
        <p:txBody>
          <a:bodyPr/>
          <a:lstStyle/>
          <a:p>
            <a:fld id="{C70FF12E-83A5-4045-8F60-E4ABEED1F4E7}" type="slidenum">
              <a:rPr lang="en-US" altLang="en-US"/>
              <a:pPr/>
              <a:t>68</a:t>
            </a:fld>
            <a:endParaRPr lang="en-US" altLang="en-US"/>
          </a:p>
        </p:txBody>
      </p:sp>
      <p:sp>
        <p:nvSpPr>
          <p:cNvPr id="719874" name="Rectangle 2">
            <a:extLst>
              <a:ext uri="{FF2B5EF4-FFF2-40B4-BE49-F238E27FC236}">
                <a16:creationId xmlns:a16="http://schemas.microsoft.com/office/drawing/2014/main" id="{1CAD68C8-5934-88ED-92D4-CC21B2B5B130}"/>
              </a:ext>
            </a:extLst>
          </p:cNvPr>
          <p:cNvSpPr>
            <a:spLocks noGrp="1" noRot="1" noChangeArrowheads="1"/>
          </p:cNvSpPr>
          <p:nvPr>
            <p:ph type="title"/>
          </p:nvPr>
        </p:nvSpPr>
        <p:spPr/>
        <p:txBody>
          <a:bodyPr/>
          <a:lstStyle/>
          <a:p>
            <a:pPr algn="l"/>
            <a:r>
              <a:rPr lang="en-US" altLang="en-US" sz="3200" b="1" dirty="0"/>
              <a:t>Local Processing</a:t>
            </a:r>
          </a:p>
        </p:txBody>
      </p:sp>
      <p:sp>
        <p:nvSpPr>
          <p:cNvPr id="719875" name="Rectangle 3">
            <a:extLst>
              <a:ext uri="{FF2B5EF4-FFF2-40B4-BE49-F238E27FC236}">
                <a16:creationId xmlns:a16="http://schemas.microsoft.com/office/drawing/2014/main" id="{67D927D3-9649-859D-A7F1-918989BAC4BF}"/>
              </a:ext>
            </a:extLst>
          </p:cNvPr>
          <p:cNvSpPr>
            <a:spLocks noGrp="1" noRot="1" noChangeArrowheads="1"/>
          </p:cNvSpPr>
          <p:nvPr>
            <p:ph type="body" idx="1"/>
          </p:nvPr>
        </p:nvSpPr>
        <p:spPr/>
        <p:txBody>
          <a:bodyPr/>
          <a:lstStyle/>
          <a:p>
            <a:r>
              <a:rPr lang="en-US" altLang="en-US" sz="2400" dirty="0"/>
              <a:t>Analyze the characteristics of pixels in a small neighborhood about every point (</a:t>
            </a:r>
            <a:r>
              <a:rPr lang="en-US" altLang="en-US" sz="2400" dirty="0" err="1"/>
              <a:t>x,y</a:t>
            </a:r>
            <a:r>
              <a:rPr lang="en-US" altLang="en-US" sz="2400" dirty="0"/>
              <a:t>) that has been declared an edge point </a:t>
            </a:r>
          </a:p>
          <a:p>
            <a:endParaRPr lang="en-US" altLang="en-US" sz="2400" dirty="0"/>
          </a:p>
          <a:p>
            <a:r>
              <a:rPr lang="en-US" altLang="en-US" sz="2400" dirty="0"/>
              <a:t>All points that similar according to predefined criteria are linked, forming an edge of pixels.</a:t>
            </a:r>
          </a:p>
          <a:p>
            <a:pPr>
              <a:buFont typeface="Arial" panose="020B0604020202020204" pitchFamily="34" charset="0"/>
              <a:buNone/>
            </a:pPr>
            <a:r>
              <a:rPr lang="en-US" altLang="en-US" sz="2400" dirty="0"/>
              <a:t>   Establishing similarity: (1) the strength (magnitude) and (2) the direction of the gradient vector. </a:t>
            </a:r>
          </a:p>
          <a:p>
            <a:pPr>
              <a:buFont typeface="Arial" panose="020B0604020202020204" pitchFamily="34" charset="0"/>
              <a:buNone/>
            </a:pPr>
            <a:r>
              <a:rPr lang="en-US" altLang="en-US" sz="2400" dirty="0"/>
              <a:t>    A pixel with coordinates (</a:t>
            </a:r>
            <a:r>
              <a:rPr lang="en-US" altLang="en-US" sz="2400" dirty="0" err="1"/>
              <a:t>s,t</a:t>
            </a:r>
            <a:r>
              <a:rPr lang="en-US" altLang="en-US" sz="2400" dirty="0"/>
              <a:t>) in </a:t>
            </a:r>
            <a:r>
              <a:rPr lang="en-US" altLang="en-US" sz="2400" dirty="0" err="1"/>
              <a:t>S</a:t>
            </a:r>
            <a:r>
              <a:rPr lang="en-US" altLang="en-US" sz="2400" baseline="-25000" dirty="0" err="1"/>
              <a:t>xy</a:t>
            </a:r>
            <a:r>
              <a:rPr lang="en-US" altLang="en-US" sz="2400" dirty="0"/>
              <a:t> is linked to the pixel at (</a:t>
            </a:r>
            <a:r>
              <a:rPr lang="en-US" altLang="en-US" sz="2400" dirty="0" err="1"/>
              <a:t>x,y</a:t>
            </a:r>
            <a:r>
              <a:rPr lang="en-US" altLang="en-US" sz="2400" dirty="0"/>
              <a:t>) if both magnitude and direction criteria are satisfied.</a:t>
            </a:r>
          </a:p>
          <a:p>
            <a:pPr>
              <a:buFont typeface="Arial" panose="020B0604020202020204" pitchFamily="34" charset="0"/>
              <a:buNone/>
            </a:pPr>
            <a:endParaRPr lang="en-US" altLang="en-US" sz="2400" dirty="0"/>
          </a:p>
        </p:txBody>
      </p:sp>
      <p:sp>
        <p:nvSpPr>
          <p:cNvPr id="4" name="Footer Placeholder 3">
            <a:extLst>
              <a:ext uri="{FF2B5EF4-FFF2-40B4-BE49-F238E27FC236}">
                <a16:creationId xmlns:a16="http://schemas.microsoft.com/office/drawing/2014/main" id="{4A47E005-AD3C-8F2F-44EC-78DA676D7527}"/>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713272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9875">
                                            <p:txEl>
                                              <p:pRg st="4" end="4"/>
                                            </p:txEl>
                                          </p:spTgt>
                                        </p:tgtEl>
                                        <p:attrNameLst>
                                          <p:attrName>style.visibility</p:attrName>
                                        </p:attrNameLst>
                                      </p:cBhvr>
                                      <p:to>
                                        <p:strVal val="visible"/>
                                      </p:to>
                                    </p:set>
                                    <p:animEffect transition="in" filter="blinds(horizontal)">
                                      <p:cBhvr>
                                        <p:cTn id="7" dur="500"/>
                                        <p:tgtEl>
                                          <p:spTgt spid="7198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5528A19-5A11-6E41-6DBA-FD018EF44E66}"/>
              </a:ext>
            </a:extLst>
          </p:cNvPr>
          <p:cNvSpPr>
            <a:spLocks noGrp="1"/>
          </p:cNvSpPr>
          <p:nvPr>
            <p:ph type="dt" sz="half" idx="10"/>
          </p:nvPr>
        </p:nvSpPr>
        <p:spPr/>
        <p:txBody>
          <a:bodyPr/>
          <a:lstStyle/>
          <a:p>
            <a:fld id="{05A2BEF7-28DA-4968-A3F4-8277065267AB}" type="datetime1">
              <a:rPr lang="en-US" altLang="en-US" smtClean="0"/>
              <a:t>3/27/2024</a:t>
            </a:fld>
            <a:endParaRPr lang="en-US" altLang="en-US"/>
          </a:p>
        </p:txBody>
      </p:sp>
      <p:sp>
        <p:nvSpPr>
          <p:cNvPr id="3" name="Slide Number Placeholder 5">
            <a:extLst>
              <a:ext uri="{FF2B5EF4-FFF2-40B4-BE49-F238E27FC236}">
                <a16:creationId xmlns:a16="http://schemas.microsoft.com/office/drawing/2014/main" id="{2CA539C1-E1BE-A3F6-3A14-E3295BBEA8D0}"/>
              </a:ext>
            </a:extLst>
          </p:cNvPr>
          <p:cNvSpPr>
            <a:spLocks noGrp="1"/>
          </p:cNvSpPr>
          <p:nvPr>
            <p:ph type="sldNum" sz="quarter" idx="12"/>
          </p:nvPr>
        </p:nvSpPr>
        <p:spPr/>
        <p:txBody>
          <a:bodyPr/>
          <a:lstStyle/>
          <a:p>
            <a:fld id="{AF32739D-9BF4-4003-9C3E-63E97E385844}" type="slidenum">
              <a:rPr lang="en-US" altLang="en-US"/>
              <a:pPr/>
              <a:t>69</a:t>
            </a:fld>
            <a:endParaRPr lang="en-US" altLang="en-US"/>
          </a:p>
        </p:txBody>
      </p:sp>
      <p:sp>
        <p:nvSpPr>
          <p:cNvPr id="721922" name="Rectangle 2">
            <a:extLst>
              <a:ext uri="{FF2B5EF4-FFF2-40B4-BE49-F238E27FC236}">
                <a16:creationId xmlns:a16="http://schemas.microsoft.com/office/drawing/2014/main" id="{C18A1121-D685-7F59-8477-23A195A10193}"/>
              </a:ext>
            </a:extLst>
          </p:cNvPr>
          <p:cNvSpPr>
            <a:spLocks noGrp="1" noRot="1" noChangeArrowheads="1"/>
          </p:cNvSpPr>
          <p:nvPr>
            <p:ph type="title"/>
          </p:nvPr>
        </p:nvSpPr>
        <p:spPr>
          <a:xfrm>
            <a:off x="15240" y="15240"/>
            <a:ext cx="4033520" cy="1143000"/>
          </a:xfrm>
        </p:spPr>
        <p:txBody>
          <a:bodyPr/>
          <a:lstStyle/>
          <a:p>
            <a:r>
              <a:rPr lang="en-US" altLang="en-US" sz="3200" b="1" dirty="0"/>
              <a:t>Local Processing</a:t>
            </a:r>
          </a:p>
        </p:txBody>
      </p:sp>
      <p:graphicFrame>
        <p:nvGraphicFramePr>
          <p:cNvPr id="721924" name="Object 4">
            <a:extLst>
              <a:ext uri="{FF2B5EF4-FFF2-40B4-BE49-F238E27FC236}">
                <a16:creationId xmlns:a16="http://schemas.microsoft.com/office/drawing/2014/main" id="{8515C4F1-0D68-7BE0-F4A7-2CC3770005D2}"/>
              </a:ext>
            </a:extLst>
          </p:cNvPr>
          <p:cNvGraphicFramePr>
            <a:graphicFrameLocks noChangeAspect="1"/>
          </p:cNvGraphicFramePr>
          <p:nvPr>
            <p:extLst>
              <p:ext uri="{D42A27DB-BD31-4B8C-83A1-F6EECF244321}">
                <p14:modId xmlns:p14="http://schemas.microsoft.com/office/powerpoint/2010/main" val="1513639659"/>
              </p:ext>
            </p:extLst>
          </p:nvPr>
        </p:nvGraphicFramePr>
        <p:xfrm>
          <a:off x="1752600" y="883285"/>
          <a:ext cx="8032750" cy="3167062"/>
        </p:xfrm>
        <a:graphic>
          <a:graphicData uri="http://schemas.openxmlformats.org/presentationml/2006/ole">
            <mc:AlternateContent xmlns:mc="http://schemas.openxmlformats.org/markup-compatibility/2006">
              <mc:Choice xmlns:v="urn:schemas-microsoft-com:vml" Requires="v">
                <p:oleObj name="Equation" r:id="rId2" imgW="3543120" imgH="1396800" progId="Equation.DSMT4">
                  <p:embed/>
                </p:oleObj>
              </mc:Choice>
              <mc:Fallback>
                <p:oleObj name="Equation" r:id="rId2" imgW="3543120" imgH="1396800" progId="Equation.DSMT4">
                  <p:embed/>
                  <p:pic>
                    <p:nvPicPr>
                      <p:cNvPr id="721924" name="Object 4">
                        <a:extLst>
                          <a:ext uri="{FF2B5EF4-FFF2-40B4-BE49-F238E27FC236}">
                            <a16:creationId xmlns:a16="http://schemas.microsoft.com/office/drawing/2014/main" id="{8515C4F1-0D68-7BE0-F4A7-2CC377000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883285"/>
                        <a:ext cx="8032750" cy="316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1925" name="Object 5">
            <a:extLst>
              <a:ext uri="{FF2B5EF4-FFF2-40B4-BE49-F238E27FC236}">
                <a16:creationId xmlns:a16="http://schemas.microsoft.com/office/drawing/2014/main" id="{49F54D15-008F-5E47-8FDB-A773FBA0B463}"/>
              </a:ext>
            </a:extLst>
          </p:cNvPr>
          <p:cNvGraphicFramePr>
            <a:graphicFrameLocks noGrp="1" noChangeAspect="1"/>
          </p:cNvGraphicFramePr>
          <p:nvPr>
            <p:ph idx="1"/>
            <p:extLst>
              <p:ext uri="{D42A27DB-BD31-4B8C-83A1-F6EECF244321}">
                <p14:modId xmlns:p14="http://schemas.microsoft.com/office/powerpoint/2010/main" val="681294786"/>
              </p:ext>
            </p:extLst>
          </p:nvPr>
        </p:nvGraphicFramePr>
        <p:xfrm>
          <a:off x="1752600" y="3527267"/>
          <a:ext cx="7950200" cy="1971675"/>
        </p:xfrm>
        <a:graphic>
          <a:graphicData uri="http://schemas.openxmlformats.org/presentationml/2006/ole">
            <mc:AlternateContent xmlns:mc="http://schemas.openxmlformats.org/markup-compatibility/2006">
              <mc:Choice xmlns:v="urn:schemas-microsoft-com:vml" Requires="v">
                <p:oleObj name="Equation" r:id="rId4" imgW="3708360" imgH="914400" progId="Equation.DSMT4">
                  <p:embed/>
                </p:oleObj>
              </mc:Choice>
              <mc:Fallback>
                <p:oleObj name="Equation" r:id="rId4" imgW="3708360" imgH="914400" progId="Equation.DSMT4">
                  <p:embed/>
                  <p:pic>
                    <p:nvPicPr>
                      <p:cNvPr id="721925" name="Object 5">
                        <a:extLst>
                          <a:ext uri="{FF2B5EF4-FFF2-40B4-BE49-F238E27FC236}">
                            <a16:creationId xmlns:a16="http://schemas.microsoft.com/office/drawing/2014/main" id="{49F54D15-008F-5E47-8FDB-A773FBA0B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527267"/>
                        <a:ext cx="7950200" cy="1971675"/>
                      </a:xfrm>
                      <a:prstGeom prst="rect">
                        <a:avLst/>
                      </a:prstGeom>
                      <a:noFill/>
                      <a:ln>
                        <a:noFill/>
                      </a:ln>
                      <a:effectLst/>
                    </p:spPr>
                  </p:pic>
                </p:oleObj>
              </mc:Fallback>
            </mc:AlternateContent>
          </a:graphicData>
        </a:graphic>
      </p:graphicFrame>
      <p:pic>
        <p:nvPicPr>
          <p:cNvPr id="7" name="Picture 6">
            <a:extLst>
              <a:ext uri="{FF2B5EF4-FFF2-40B4-BE49-F238E27FC236}">
                <a16:creationId xmlns:a16="http://schemas.microsoft.com/office/drawing/2014/main" id="{12B41409-0A7F-274C-40CB-BC7DC39DD2B9}"/>
              </a:ext>
            </a:extLst>
          </p:cNvPr>
          <p:cNvPicPr>
            <a:picLocks noChangeAspect="1"/>
          </p:cNvPicPr>
          <p:nvPr/>
        </p:nvPicPr>
        <p:blipFill>
          <a:blip r:embed="rId6"/>
          <a:stretch>
            <a:fillRect/>
          </a:stretch>
        </p:blipFill>
        <p:spPr>
          <a:xfrm>
            <a:off x="1705610" y="5029200"/>
            <a:ext cx="8886190" cy="1524000"/>
          </a:xfrm>
          <a:prstGeom prst="rect">
            <a:avLst/>
          </a:prstGeom>
        </p:spPr>
      </p:pic>
      <p:sp>
        <p:nvSpPr>
          <p:cNvPr id="4" name="Footer Placeholder 3">
            <a:extLst>
              <a:ext uri="{FF2B5EF4-FFF2-40B4-BE49-F238E27FC236}">
                <a16:creationId xmlns:a16="http://schemas.microsoft.com/office/drawing/2014/main" id="{EBFD2551-BE5F-008D-F2DC-F6BC7A2629AB}"/>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671900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721925"/>
                                        </p:tgtEl>
                                        <p:attrNameLst>
                                          <p:attrName>style.visibility</p:attrName>
                                        </p:attrNameLst>
                                      </p:cBhvr>
                                      <p:to>
                                        <p:strVal val="visible"/>
                                      </p:to>
                                    </p:set>
                                    <p:animEffect transition="in" filter="diamond(in)">
                                      <p:cBhvr>
                                        <p:cTn id="7" dur="2000"/>
                                        <p:tgtEl>
                                          <p:spTgt spid="72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9048-6051-54B9-F74B-9BE59B3850B6}"/>
              </a:ext>
            </a:extLst>
          </p:cNvPr>
          <p:cNvSpPr>
            <a:spLocks noGrp="1"/>
          </p:cNvSpPr>
          <p:nvPr>
            <p:ph type="title"/>
          </p:nvPr>
        </p:nvSpPr>
        <p:spPr>
          <a:xfrm>
            <a:off x="0" y="0"/>
            <a:ext cx="10972800" cy="1143000"/>
          </a:xfrm>
        </p:spPr>
        <p:txBody>
          <a:bodyPr/>
          <a:lstStyle/>
          <a:p>
            <a:pPr algn="l"/>
            <a:r>
              <a:rPr lang="en-IN" b="1" dirty="0"/>
              <a:t>How to Select Research Problem?</a:t>
            </a:r>
          </a:p>
        </p:txBody>
      </p:sp>
      <p:sp>
        <p:nvSpPr>
          <p:cNvPr id="4" name="Date Placeholder 3">
            <a:extLst>
              <a:ext uri="{FF2B5EF4-FFF2-40B4-BE49-F238E27FC236}">
                <a16:creationId xmlns:a16="http://schemas.microsoft.com/office/drawing/2014/main" id="{D6817765-848B-714D-4115-108239033F6B}"/>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9636EB3A-8F8E-2491-CDCA-D721ACFC90FC}"/>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159D2E97-2AB0-AF62-4B74-0A68B3651899}"/>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8" name="Picture 7">
            <a:extLst>
              <a:ext uri="{FF2B5EF4-FFF2-40B4-BE49-F238E27FC236}">
                <a16:creationId xmlns:a16="http://schemas.microsoft.com/office/drawing/2014/main" id="{DDD311A6-CBD4-D869-D276-0C7778E76BC6}"/>
              </a:ext>
            </a:extLst>
          </p:cNvPr>
          <p:cNvPicPr>
            <a:picLocks noChangeAspect="1"/>
          </p:cNvPicPr>
          <p:nvPr/>
        </p:nvPicPr>
        <p:blipFill>
          <a:blip r:embed="rId2"/>
          <a:stretch>
            <a:fillRect/>
          </a:stretch>
        </p:blipFill>
        <p:spPr>
          <a:xfrm>
            <a:off x="3505200" y="1485800"/>
            <a:ext cx="5105400" cy="4762600"/>
          </a:xfrm>
          <a:prstGeom prst="rect">
            <a:avLst/>
          </a:prstGeom>
        </p:spPr>
      </p:pic>
    </p:spTree>
    <p:extLst>
      <p:ext uri="{BB962C8B-B14F-4D97-AF65-F5344CB8AC3E}">
        <p14:creationId xmlns:p14="http://schemas.microsoft.com/office/powerpoint/2010/main" val="1182411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1C833AB-BF04-BAF7-83AA-1F2F45E418CF}"/>
              </a:ext>
            </a:extLst>
          </p:cNvPr>
          <p:cNvSpPr>
            <a:spLocks noGrp="1"/>
          </p:cNvSpPr>
          <p:nvPr>
            <p:ph type="dt" sz="half" idx="10"/>
          </p:nvPr>
        </p:nvSpPr>
        <p:spPr/>
        <p:txBody>
          <a:bodyPr/>
          <a:lstStyle/>
          <a:p>
            <a:fld id="{B4F601E7-9838-4E19-BBB0-BAECB5BCACE6}" type="datetime1">
              <a:rPr lang="en-US" altLang="en-US" smtClean="0"/>
              <a:t>3/27/2024</a:t>
            </a:fld>
            <a:endParaRPr lang="en-US" altLang="en-US"/>
          </a:p>
        </p:txBody>
      </p:sp>
      <p:sp>
        <p:nvSpPr>
          <p:cNvPr id="3" name="Slide Number Placeholder 5">
            <a:extLst>
              <a:ext uri="{FF2B5EF4-FFF2-40B4-BE49-F238E27FC236}">
                <a16:creationId xmlns:a16="http://schemas.microsoft.com/office/drawing/2014/main" id="{D63C3585-67E7-81B2-0815-5CE361294CA4}"/>
              </a:ext>
            </a:extLst>
          </p:cNvPr>
          <p:cNvSpPr>
            <a:spLocks noGrp="1"/>
          </p:cNvSpPr>
          <p:nvPr>
            <p:ph type="sldNum" sz="quarter" idx="12"/>
          </p:nvPr>
        </p:nvSpPr>
        <p:spPr/>
        <p:txBody>
          <a:bodyPr/>
          <a:lstStyle/>
          <a:p>
            <a:fld id="{593105FF-290B-4E3B-AB8E-1826BFEB0D70}" type="slidenum">
              <a:rPr lang="en-US" altLang="en-US"/>
              <a:pPr/>
              <a:t>70</a:t>
            </a:fld>
            <a:endParaRPr lang="en-US" altLang="en-US"/>
          </a:p>
        </p:txBody>
      </p:sp>
      <p:pic>
        <p:nvPicPr>
          <p:cNvPr id="5" name="Picture 4">
            <a:extLst>
              <a:ext uri="{FF2B5EF4-FFF2-40B4-BE49-F238E27FC236}">
                <a16:creationId xmlns:a16="http://schemas.microsoft.com/office/drawing/2014/main" id="{06102ED3-6C3D-3355-5950-DACC69987535}"/>
              </a:ext>
            </a:extLst>
          </p:cNvPr>
          <p:cNvPicPr>
            <a:picLocks noChangeAspect="1"/>
          </p:cNvPicPr>
          <p:nvPr/>
        </p:nvPicPr>
        <p:blipFill>
          <a:blip r:embed="rId2"/>
          <a:stretch>
            <a:fillRect/>
          </a:stretch>
        </p:blipFill>
        <p:spPr>
          <a:xfrm>
            <a:off x="1752600" y="685800"/>
            <a:ext cx="9601200" cy="5670551"/>
          </a:xfrm>
          <a:prstGeom prst="rect">
            <a:avLst/>
          </a:prstGeom>
        </p:spPr>
      </p:pic>
      <p:sp>
        <p:nvSpPr>
          <p:cNvPr id="4" name="Footer Placeholder 3">
            <a:extLst>
              <a:ext uri="{FF2B5EF4-FFF2-40B4-BE49-F238E27FC236}">
                <a16:creationId xmlns:a16="http://schemas.microsoft.com/office/drawing/2014/main" id="{336F664A-BFB4-9D19-8DC1-4281BBE98364}"/>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091286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3329-054F-6C4C-0E03-FBF5C3532715}"/>
              </a:ext>
            </a:extLst>
          </p:cNvPr>
          <p:cNvSpPr>
            <a:spLocks noGrp="1"/>
          </p:cNvSpPr>
          <p:nvPr>
            <p:ph type="title"/>
          </p:nvPr>
        </p:nvSpPr>
        <p:spPr/>
        <p:txBody>
          <a:bodyPr/>
          <a:lstStyle/>
          <a:p>
            <a:pPr algn="l"/>
            <a:r>
              <a:rPr lang="en-GB" dirty="0"/>
              <a:t>Region processing ( Polygonization)</a:t>
            </a:r>
            <a:endParaRPr lang="en-IN" dirty="0"/>
          </a:p>
        </p:txBody>
      </p:sp>
      <p:sp>
        <p:nvSpPr>
          <p:cNvPr id="4" name="Slide Number Placeholder 3">
            <a:extLst>
              <a:ext uri="{FF2B5EF4-FFF2-40B4-BE49-F238E27FC236}">
                <a16:creationId xmlns:a16="http://schemas.microsoft.com/office/drawing/2014/main" id="{2075E323-645D-1C5F-415E-067A3C8EBF33}"/>
              </a:ext>
            </a:extLst>
          </p:cNvPr>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Picture 5">
            <a:extLst>
              <a:ext uri="{FF2B5EF4-FFF2-40B4-BE49-F238E27FC236}">
                <a16:creationId xmlns:a16="http://schemas.microsoft.com/office/drawing/2014/main" id="{AB6B1F23-3D3A-DC25-3338-FC0EAD76A6B0}"/>
              </a:ext>
            </a:extLst>
          </p:cNvPr>
          <p:cNvPicPr>
            <a:picLocks noChangeAspect="1"/>
          </p:cNvPicPr>
          <p:nvPr/>
        </p:nvPicPr>
        <p:blipFill>
          <a:blip r:embed="rId2"/>
          <a:stretch>
            <a:fillRect/>
          </a:stretch>
        </p:blipFill>
        <p:spPr>
          <a:xfrm>
            <a:off x="1447800" y="1625507"/>
            <a:ext cx="9296399" cy="4546693"/>
          </a:xfrm>
          <a:prstGeom prst="rect">
            <a:avLst/>
          </a:prstGeom>
        </p:spPr>
      </p:pic>
      <p:sp>
        <p:nvSpPr>
          <p:cNvPr id="3" name="Date Placeholder 2">
            <a:extLst>
              <a:ext uri="{FF2B5EF4-FFF2-40B4-BE49-F238E27FC236}">
                <a16:creationId xmlns:a16="http://schemas.microsoft.com/office/drawing/2014/main" id="{980BE6DE-FA98-1910-B2BC-C8F1CB13DC8D}"/>
              </a:ext>
            </a:extLst>
          </p:cNvPr>
          <p:cNvSpPr>
            <a:spLocks noGrp="1"/>
          </p:cNvSpPr>
          <p:nvPr>
            <p:ph type="dt" sz="half" idx="10"/>
          </p:nvPr>
        </p:nvSpPr>
        <p:spPr/>
        <p:txBody>
          <a:bodyPr/>
          <a:lstStyle/>
          <a:p>
            <a:fld id="{1CCEC182-FE19-42C4-ADDB-AB2D1F291AA8}" type="datetime1">
              <a:rPr lang="en-US" smtClean="0"/>
              <a:t>3/27/2024</a:t>
            </a:fld>
            <a:endParaRPr lang="en-US"/>
          </a:p>
        </p:txBody>
      </p:sp>
      <p:sp>
        <p:nvSpPr>
          <p:cNvPr id="5" name="Footer Placeholder 4">
            <a:extLst>
              <a:ext uri="{FF2B5EF4-FFF2-40B4-BE49-F238E27FC236}">
                <a16:creationId xmlns:a16="http://schemas.microsoft.com/office/drawing/2014/main" id="{ADB5AD26-E701-C4A3-8CDB-EE0B41487B82}"/>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739603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3CDD35A-0FB6-AA0A-ECBF-C4390C9220CA}"/>
              </a:ext>
            </a:extLst>
          </p:cNvPr>
          <p:cNvSpPr>
            <a:spLocks noGrp="1"/>
          </p:cNvSpPr>
          <p:nvPr>
            <p:ph type="dt" sz="half" idx="10"/>
          </p:nvPr>
        </p:nvSpPr>
        <p:spPr/>
        <p:txBody>
          <a:bodyPr/>
          <a:lstStyle/>
          <a:p>
            <a:fld id="{71D6ECB1-13D2-4433-A14E-8E4F3B6C8172}" type="datetime1">
              <a:rPr lang="en-US" altLang="en-US" smtClean="0"/>
              <a:t>3/27/2024</a:t>
            </a:fld>
            <a:endParaRPr lang="en-US" altLang="en-US"/>
          </a:p>
        </p:txBody>
      </p:sp>
      <p:sp>
        <p:nvSpPr>
          <p:cNvPr id="3" name="Slide Number Placeholder 5">
            <a:extLst>
              <a:ext uri="{FF2B5EF4-FFF2-40B4-BE49-F238E27FC236}">
                <a16:creationId xmlns:a16="http://schemas.microsoft.com/office/drawing/2014/main" id="{85C35B04-2C16-DD2F-3FCB-59E308B72B8D}"/>
              </a:ext>
            </a:extLst>
          </p:cNvPr>
          <p:cNvSpPr>
            <a:spLocks noGrp="1"/>
          </p:cNvSpPr>
          <p:nvPr>
            <p:ph type="sldNum" sz="quarter" idx="12"/>
          </p:nvPr>
        </p:nvSpPr>
        <p:spPr/>
        <p:txBody>
          <a:bodyPr/>
          <a:lstStyle/>
          <a:p>
            <a:fld id="{B531C4AB-B1E1-4BD2-8D54-75D2E0EB0A50}" type="slidenum">
              <a:rPr lang="en-US" altLang="en-US"/>
              <a:pPr/>
              <a:t>72</a:t>
            </a:fld>
            <a:endParaRPr lang="en-US" altLang="en-US"/>
          </a:p>
        </p:txBody>
      </p:sp>
      <p:sp>
        <p:nvSpPr>
          <p:cNvPr id="735234" name="Rectangle 2">
            <a:extLst>
              <a:ext uri="{FF2B5EF4-FFF2-40B4-BE49-F238E27FC236}">
                <a16:creationId xmlns:a16="http://schemas.microsoft.com/office/drawing/2014/main" id="{D8174376-83CB-7F0E-9F03-79E76655D0C6}"/>
              </a:ext>
            </a:extLst>
          </p:cNvPr>
          <p:cNvSpPr>
            <a:spLocks noGrp="1" noRot="1" noChangeArrowheads="1"/>
          </p:cNvSpPr>
          <p:nvPr>
            <p:ph type="title"/>
          </p:nvPr>
        </p:nvSpPr>
        <p:spPr/>
        <p:txBody>
          <a:bodyPr/>
          <a:lstStyle/>
          <a:p>
            <a:pPr algn="l"/>
            <a:r>
              <a:rPr lang="en-US" altLang="en-US" sz="3200" b="1" dirty="0"/>
              <a:t>Global Processing Using the Hough Transform</a:t>
            </a:r>
          </a:p>
        </p:txBody>
      </p:sp>
      <p:sp>
        <p:nvSpPr>
          <p:cNvPr id="735235" name="Rectangle 3">
            <a:extLst>
              <a:ext uri="{FF2B5EF4-FFF2-40B4-BE49-F238E27FC236}">
                <a16:creationId xmlns:a16="http://schemas.microsoft.com/office/drawing/2014/main" id="{BFB90F3E-D95C-DD80-992D-33FB8A03AA7F}"/>
              </a:ext>
            </a:extLst>
          </p:cNvPr>
          <p:cNvSpPr>
            <a:spLocks noGrp="1" noRot="1" noChangeArrowheads="1"/>
          </p:cNvSpPr>
          <p:nvPr>
            <p:ph type="body" idx="1"/>
          </p:nvPr>
        </p:nvSpPr>
        <p:spPr>
          <a:xfrm>
            <a:off x="1066800" y="1600201"/>
            <a:ext cx="10210800" cy="4454525"/>
          </a:xfrm>
        </p:spPr>
        <p:txBody>
          <a:bodyPr/>
          <a:lstStyle/>
          <a:p>
            <a:pPr algn="just">
              <a:lnSpc>
                <a:spcPct val="80000"/>
              </a:lnSpc>
            </a:pPr>
            <a:r>
              <a:rPr lang="en-US" altLang="en-US" sz="2400" dirty="0"/>
              <a:t>“</a:t>
            </a:r>
            <a:r>
              <a:rPr lang="en-US" altLang="en-US" sz="2400" b="1" dirty="0"/>
              <a:t>The Hough transform</a:t>
            </a:r>
            <a:r>
              <a:rPr lang="en-US" altLang="en-US" sz="2400" dirty="0"/>
              <a:t> is a general technique for identifying the locations and orientations of certain types of features in a digital image. Developed by Paul Hough in 1962 and patented by IBM, </a:t>
            </a:r>
          </a:p>
          <a:p>
            <a:pPr algn="just">
              <a:lnSpc>
                <a:spcPct val="80000"/>
              </a:lnSpc>
            </a:pPr>
            <a:r>
              <a:rPr lang="en-US" altLang="en-US" sz="2400" dirty="0"/>
              <a:t>The transform consists of parameterizing a description of a feature at any given location in the original image’s space. A mesh in the space defined by these parameter is then generated, and at each mesh point a value is accumulated, indicating how well an object generated by the parameters defined at that point fits the given image. </a:t>
            </a:r>
          </a:p>
          <a:p>
            <a:pPr algn="just">
              <a:lnSpc>
                <a:spcPct val="80000"/>
              </a:lnSpc>
            </a:pPr>
            <a:r>
              <a:rPr lang="en-US" altLang="en-US" sz="2400" dirty="0"/>
              <a:t>Mesh points that accumulate relatively larger values then describe features that may be projected back onto the image, fitting to some degree the features actually present in the image.”</a:t>
            </a:r>
          </a:p>
        </p:txBody>
      </p:sp>
      <p:sp>
        <p:nvSpPr>
          <p:cNvPr id="4" name="Footer Placeholder 3">
            <a:extLst>
              <a:ext uri="{FF2B5EF4-FFF2-40B4-BE49-F238E27FC236}">
                <a16:creationId xmlns:a16="http://schemas.microsoft.com/office/drawing/2014/main" id="{9CE20956-D0B7-9587-C6FE-21FE8B9713EB}"/>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7159996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4FC38-97E6-7914-B1E3-8AE961B5AAD4}"/>
              </a:ext>
            </a:extLst>
          </p:cNvPr>
          <p:cNvSpPr>
            <a:spLocks noGrp="1"/>
          </p:cNvSpPr>
          <p:nvPr>
            <p:ph type="title"/>
          </p:nvPr>
        </p:nvSpPr>
        <p:spPr/>
        <p:txBody>
          <a:bodyPr>
            <a:normAutofit/>
          </a:bodyPr>
          <a:lstStyle/>
          <a:p>
            <a:pPr algn="l"/>
            <a:r>
              <a:rPr lang="en-GB" sz="3200" b="1" dirty="0"/>
              <a:t>Hough Transform (transform image plane to parameter space)</a:t>
            </a:r>
            <a:endParaRPr lang="en-IN" sz="3200" b="1" dirty="0"/>
          </a:p>
        </p:txBody>
      </p:sp>
      <p:sp>
        <p:nvSpPr>
          <p:cNvPr id="4" name="Slide Number Placeholder 3">
            <a:extLst>
              <a:ext uri="{FF2B5EF4-FFF2-40B4-BE49-F238E27FC236}">
                <a16:creationId xmlns:a16="http://schemas.microsoft.com/office/drawing/2014/main" id="{E6581D43-6D85-7041-F148-54E2A1923462}"/>
              </a:ext>
            </a:extLst>
          </p:cNvPr>
          <p:cNvSpPr>
            <a:spLocks noGrp="1"/>
          </p:cNvSpPr>
          <p:nvPr>
            <p:ph type="sldNum" sz="quarter" idx="12"/>
          </p:nvPr>
        </p:nvSpPr>
        <p:spPr/>
        <p:txBody>
          <a:bodyPr/>
          <a:lstStyle/>
          <a:p>
            <a:fld id="{B6F15528-21DE-4FAA-801E-634DDDAF4B2B}" type="slidenum">
              <a:rPr lang="en-US" smtClean="0"/>
              <a:pPr/>
              <a:t>73</a:t>
            </a:fld>
            <a:endParaRPr lang="en-US"/>
          </a:p>
        </p:txBody>
      </p:sp>
      <p:pic>
        <p:nvPicPr>
          <p:cNvPr id="6" name="Picture 5">
            <a:extLst>
              <a:ext uri="{FF2B5EF4-FFF2-40B4-BE49-F238E27FC236}">
                <a16:creationId xmlns:a16="http://schemas.microsoft.com/office/drawing/2014/main" id="{4F751075-4B9A-D0FD-862E-52B5DF75794A}"/>
              </a:ext>
            </a:extLst>
          </p:cNvPr>
          <p:cNvPicPr>
            <a:picLocks noChangeAspect="1"/>
          </p:cNvPicPr>
          <p:nvPr/>
        </p:nvPicPr>
        <p:blipFill>
          <a:blip r:embed="rId2"/>
          <a:stretch>
            <a:fillRect/>
          </a:stretch>
        </p:blipFill>
        <p:spPr>
          <a:xfrm>
            <a:off x="457200" y="1296195"/>
            <a:ext cx="6096000" cy="5181600"/>
          </a:xfrm>
          <a:prstGeom prst="rect">
            <a:avLst/>
          </a:prstGeom>
        </p:spPr>
      </p:pic>
      <p:pic>
        <p:nvPicPr>
          <p:cNvPr id="8" name="Picture 7">
            <a:extLst>
              <a:ext uri="{FF2B5EF4-FFF2-40B4-BE49-F238E27FC236}">
                <a16:creationId xmlns:a16="http://schemas.microsoft.com/office/drawing/2014/main" id="{34231587-AF7C-2E04-24C5-E7D8E0A2B565}"/>
              </a:ext>
            </a:extLst>
          </p:cNvPr>
          <p:cNvPicPr>
            <a:picLocks noChangeAspect="1"/>
          </p:cNvPicPr>
          <p:nvPr/>
        </p:nvPicPr>
        <p:blipFill>
          <a:blip r:embed="rId3"/>
          <a:stretch>
            <a:fillRect/>
          </a:stretch>
        </p:blipFill>
        <p:spPr>
          <a:xfrm>
            <a:off x="6640705" y="1453198"/>
            <a:ext cx="4864350" cy="2406774"/>
          </a:xfrm>
          <a:prstGeom prst="rect">
            <a:avLst/>
          </a:prstGeom>
        </p:spPr>
      </p:pic>
      <p:pic>
        <p:nvPicPr>
          <p:cNvPr id="10" name="Picture 9">
            <a:extLst>
              <a:ext uri="{FF2B5EF4-FFF2-40B4-BE49-F238E27FC236}">
                <a16:creationId xmlns:a16="http://schemas.microsoft.com/office/drawing/2014/main" id="{3BEBD303-AA7A-9EE5-3EFE-B6CB89017518}"/>
              </a:ext>
            </a:extLst>
          </p:cNvPr>
          <p:cNvPicPr>
            <a:picLocks noChangeAspect="1"/>
          </p:cNvPicPr>
          <p:nvPr/>
        </p:nvPicPr>
        <p:blipFill>
          <a:blip r:embed="rId4"/>
          <a:stretch>
            <a:fillRect/>
          </a:stretch>
        </p:blipFill>
        <p:spPr>
          <a:xfrm>
            <a:off x="6705600" y="4186748"/>
            <a:ext cx="5336845" cy="2406774"/>
          </a:xfrm>
          <a:prstGeom prst="rect">
            <a:avLst/>
          </a:prstGeom>
        </p:spPr>
      </p:pic>
      <p:sp>
        <p:nvSpPr>
          <p:cNvPr id="3" name="Date Placeholder 2">
            <a:extLst>
              <a:ext uri="{FF2B5EF4-FFF2-40B4-BE49-F238E27FC236}">
                <a16:creationId xmlns:a16="http://schemas.microsoft.com/office/drawing/2014/main" id="{63F49CCB-171B-9713-D93C-F9E3E499D750}"/>
              </a:ext>
            </a:extLst>
          </p:cNvPr>
          <p:cNvSpPr>
            <a:spLocks noGrp="1"/>
          </p:cNvSpPr>
          <p:nvPr>
            <p:ph type="dt" sz="half" idx="10"/>
          </p:nvPr>
        </p:nvSpPr>
        <p:spPr/>
        <p:txBody>
          <a:bodyPr/>
          <a:lstStyle/>
          <a:p>
            <a:fld id="{DA6CF1FC-AC19-48F0-ABAE-8B1E5C2221E4}" type="datetime1">
              <a:rPr lang="en-US" smtClean="0"/>
              <a:t>3/27/2024</a:t>
            </a:fld>
            <a:endParaRPr lang="en-US"/>
          </a:p>
        </p:txBody>
      </p:sp>
      <p:sp>
        <p:nvSpPr>
          <p:cNvPr id="5" name="Footer Placeholder 4">
            <a:extLst>
              <a:ext uri="{FF2B5EF4-FFF2-40B4-BE49-F238E27FC236}">
                <a16:creationId xmlns:a16="http://schemas.microsoft.com/office/drawing/2014/main" id="{32CC8AD7-68C5-CF27-79E6-738495C72814}"/>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8995668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BDB706-9C94-197C-0A96-1042A9F22D54}"/>
              </a:ext>
            </a:extLst>
          </p:cNvPr>
          <p:cNvSpPr>
            <a:spLocks noGrp="1"/>
          </p:cNvSpPr>
          <p:nvPr>
            <p:ph type="sldNum" sz="quarter" idx="12"/>
          </p:nvPr>
        </p:nvSpPr>
        <p:spPr/>
        <p:txBody>
          <a:bodyPr/>
          <a:lstStyle/>
          <a:p>
            <a:fld id="{B6F15528-21DE-4FAA-801E-634DDDAF4B2B}" type="slidenum">
              <a:rPr lang="en-US" smtClean="0"/>
              <a:pPr/>
              <a:t>74</a:t>
            </a:fld>
            <a:endParaRPr lang="en-US"/>
          </a:p>
        </p:txBody>
      </p:sp>
      <p:pic>
        <p:nvPicPr>
          <p:cNvPr id="10" name="Picture 9">
            <a:extLst>
              <a:ext uri="{FF2B5EF4-FFF2-40B4-BE49-F238E27FC236}">
                <a16:creationId xmlns:a16="http://schemas.microsoft.com/office/drawing/2014/main" id="{636F9DC3-DE23-EDB8-1120-1527499B0F62}"/>
              </a:ext>
            </a:extLst>
          </p:cNvPr>
          <p:cNvPicPr>
            <a:picLocks noChangeAspect="1"/>
          </p:cNvPicPr>
          <p:nvPr/>
        </p:nvPicPr>
        <p:blipFill>
          <a:blip r:embed="rId2"/>
          <a:stretch>
            <a:fillRect/>
          </a:stretch>
        </p:blipFill>
        <p:spPr>
          <a:xfrm>
            <a:off x="1219200" y="533401"/>
            <a:ext cx="10134600" cy="5822950"/>
          </a:xfrm>
          <a:prstGeom prst="rect">
            <a:avLst/>
          </a:prstGeom>
        </p:spPr>
      </p:pic>
      <p:sp>
        <p:nvSpPr>
          <p:cNvPr id="2" name="Date Placeholder 1">
            <a:extLst>
              <a:ext uri="{FF2B5EF4-FFF2-40B4-BE49-F238E27FC236}">
                <a16:creationId xmlns:a16="http://schemas.microsoft.com/office/drawing/2014/main" id="{D0763715-CCDE-511C-91CC-502B7E886720}"/>
              </a:ext>
            </a:extLst>
          </p:cNvPr>
          <p:cNvSpPr>
            <a:spLocks noGrp="1"/>
          </p:cNvSpPr>
          <p:nvPr>
            <p:ph type="dt" sz="half" idx="10"/>
          </p:nvPr>
        </p:nvSpPr>
        <p:spPr/>
        <p:txBody>
          <a:bodyPr/>
          <a:lstStyle/>
          <a:p>
            <a:fld id="{5CB09685-FD35-4A67-9424-950BB32277E1}" type="datetime1">
              <a:rPr lang="en-US" smtClean="0"/>
              <a:t>3/27/2024</a:t>
            </a:fld>
            <a:endParaRPr lang="en-US"/>
          </a:p>
        </p:txBody>
      </p:sp>
      <p:sp>
        <p:nvSpPr>
          <p:cNvPr id="3" name="Footer Placeholder 2">
            <a:extLst>
              <a:ext uri="{FF2B5EF4-FFF2-40B4-BE49-F238E27FC236}">
                <a16:creationId xmlns:a16="http://schemas.microsoft.com/office/drawing/2014/main" id="{71E45A54-8ED2-AE01-6EE3-DDAC5A6B0DA6}"/>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890448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09FB0C9-366F-D624-F273-5ECFF5A0577B}"/>
              </a:ext>
            </a:extLst>
          </p:cNvPr>
          <p:cNvPicPr>
            <a:picLocks noGrp="1" noChangeAspect="1"/>
          </p:cNvPicPr>
          <p:nvPr>
            <p:ph idx="1"/>
          </p:nvPr>
        </p:nvPicPr>
        <p:blipFill>
          <a:blip r:embed="rId2"/>
          <a:stretch>
            <a:fillRect/>
          </a:stretch>
        </p:blipFill>
        <p:spPr>
          <a:xfrm>
            <a:off x="261730" y="0"/>
            <a:ext cx="6019800" cy="3809999"/>
          </a:xfrm>
        </p:spPr>
      </p:pic>
      <p:sp>
        <p:nvSpPr>
          <p:cNvPr id="4" name="Slide Number Placeholder 3">
            <a:extLst>
              <a:ext uri="{FF2B5EF4-FFF2-40B4-BE49-F238E27FC236}">
                <a16:creationId xmlns:a16="http://schemas.microsoft.com/office/drawing/2014/main" id="{82CB3D33-2EA2-5552-EE62-1C4EB7B764F0}"/>
              </a:ext>
            </a:extLst>
          </p:cNvPr>
          <p:cNvSpPr>
            <a:spLocks noGrp="1"/>
          </p:cNvSpPr>
          <p:nvPr>
            <p:ph type="sldNum" sz="quarter" idx="12"/>
          </p:nvPr>
        </p:nvSpPr>
        <p:spPr/>
        <p:txBody>
          <a:bodyPr/>
          <a:lstStyle/>
          <a:p>
            <a:fld id="{B6F15528-21DE-4FAA-801E-634DDDAF4B2B}" type="slidenum">
              <a:rPr lang="en-US" smtClean="0"/>
              <a:pPr/>
              <a:t>75</a:t>
            </a:fld>
            <a:endParaRPr lang="en-US"/>
          </a:p>
        </p:txBody>
      </p:sp>
      <p:pic>
        <p:nvPicPr>
          <p:cNvPr id="8" name="Picture 7">
            <a:extLst>
              <a:ext uri="{FF2B5EF4-FFF2-40B4-BE49-F238E27FC236}">
                <a16:creationId xmlns:a16="http://schemas.microsoft.com/office/drawing/2014/main" id="{0F29F402-25AF-0481-89D0-78AC1EB6CCC2}"/>
              </a:ext>
            </a:extLst>
          </p:cNvPr>
          <p:cNvPicPr>
            <a:picLocks noChangeAspect="1"/>
          </p:cNvPicPr>
          <p:nvPr/>
        </p:nvPicPr>
        <p:blipFill>
          <a:blip r:embed="rId3"/>
          <a:stretch>
            <a:fillRect/>
          </a:stretch>
        </p:blipFill>
        <p:spPr>
          <a:xfrm>
            <a:off x="6446520" y="304800"/>
            <a:ext cx="5516880" cy="5334000"/>
          </a:xfrm>
          <a:prstGeom prst="rect">
            <a:avLst/>
          </a:prstGeom>
        </p:spPr>
      </p:pic>
      <p:pic>
        <p:nvPicPr>
          <p:cNvPr id="2" name="Picture 1">
            <a:extLst>
              <a:ext uri="{FF2B5EF4-FFF2-40B4-BE49-F238E27FC236}">
                <a16:creationId xmlns:a16="http://schemas.microsoft.com/office/drawing/2014/main" id="{2AE092C5-675D-232A-A64E-EB1C1B44DC9D}"/>
              </a:ext>
            </a:extLst>
          </p:cNvPr>
          <p:cNvPicPr>
            <a:picLocks noChangeAspect="1"/>
          </p:cNvPicPr>
          <p:nvPr/>
        </p:nvPicPr>
        <p:blipFill>
          <a:blip r:embed="rId4"/>
          <a:stretch>
            <a:fillRect/>
          </a:stretch>
        </p:blipFill>
        <p:spPr>
          <a:xfrm>
            <a:off x="261730" y="4085328"/>
            <a:ext cx="5483751" cy="2662652"/>
          </a:xfrm>
          <a:prstGeom prst="rect">
            <a:avLst/>
          </a:prstGeom>
        </p:spPr>
      </p:pic>
      <p:sp>
        <p:nvSpPr>
          <p:cNvPr id="3" name="Date Placeholder 2">
            <a:extLst>
              <a:ext uri="{FF2B5EF4-FFF2-40B4-BE49-F238E27FC236}">
                <a16:creationId xmlns:a16="http://schemas.microsoft.com/office/drawing/2014/main" id="{560FC11E-3233-49AE-F982-402F72F73EDA}"/>
              </a:ext>
            </a:extLst>
          </p:cNvPr>
          <p:cNvSpPr>
            <a:spLocks noGrp="1"/>
          </p:cNvSpPr>
          <p:nvPr>
            <p:ph type="dt" sz="half" idx="10"/>
          </p:nvPr>
        </p:nvSpPr>
        <p:spPr/>
        <p:txBody>
          <a:bodyPr/>
          <a:lstStyle/>
          <a:p>
            <a:fld id="{0BA1F23C-03B5-454E-B294-F4839B658519}" type="datetime1">
              <a:rPr lang="en-US" smtClean="0"/>
              <a:t>3/27/2024</a:t>
            </a:fld>
            <a:endParaRPr lang="en-US"/>
          </a:p>
        </p:txBody>
      </p:sp>
      <p:sp>
        <p:nvSpPr>
          <p:cNvPr id="5" name="Footer Placeholder 4">
            <a:extLst>
              <a:ext uri="{FF2B5EF4-FFF2-40B4-BE49-F238E27FC236}">
                <a16:creationId xmlns:a16="http://schemas.microsoft.com/office/drawing/2014/main" id="{2CCDA0EF-E3F8-9DF9-5E9E-C6A3101D7C2F}"/>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827467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92F7650-10FE-D615-5483-A82EBA99F856}"/>
              </a:ext>
            </a:extLst>
          </p:cNvPr>
          <p:cNvSpPr>
            <a:spLocks noGrp="1"/>
          </p:cNvSpPr>
          <p:nvPr>
            <p:ph type="dt" sz="half" idx="10"/>
          </p:nvPr>
        </p:nvSpPr>
        <p:spPr/>
        <p:txBody>
          <a:bodyPr/>
          <a:lstStyle/>
          <a:p>
            <a:fld id="{71B288C9-CA67-4CD2-9A0F-B5A5F2449C47}" type="datetime1">
              <a:rPr lang="en-US" altLang="en-US" smtClean="0"/>
              <a:t>3/27/2024</a:t>
            </a:fld>
            <a:endParaRPr lang="en-US" altLang="en-US"/>
          </a:p>
        </p:txBody>
      </p:sp>
      <p:sp>
        <p:nvSpPr>
          <p:cNvPr id="3" name="Slide Number Placeholder 5">
            <a:extLst>
              <a:ext uri="{FF2B5EF4-FFF2-40B4-BE49-F238E27FC236}">
                <a16:creationId xmlns:a16="http://schemas.microsoft.com/office/drawing/2014/main" id="{6FCF77AA-C1C9-1594-0BE2-56CAF11150C9}"/>
              </a:ext>
            </a:extLst>
          </p:cNvPr>
          <p:cNvSpPr>
            <a:spLocks noGrp="1"/>
          </p:cNvSpPr>
          <p:nvPr>
            <p:ph type="sldNum" sz="quarter" idx="12"/>
          </p:nvPr>
        </p:nvSpPr>
        <p:spPr/>
        <p:txBody>
          <a:bodyPr/>
          <a:lstStyle/>
          <a:p>
            <a:fld id="{86FDD765-97A6-4F66-8C8E-39BC640F3186}" type="slidenum">
              <a:rPr lang="en-US" altLang="en-US"/>
              <a:pPr/>
              <a:t>76</a:t>
            </a:fld>
            <a:endParaRPr lang="en-US" altLang="en-US"/>
          </a:p>
        </p:txBody>
      </p:sp>
      <p:pic>
        <p:nvPicPr>
          <p:cNvPr id="736260" name="Picture 4">
            <a:extLst>
              <a:ext uri="{FF2B5EF4-FFF2-40B4-BE49-F238E27FC236}">
                <a16:creationId xmlns:a16="http://schemas.microsoft.com/office/drawing/2014/main" id="{DB3AA888-87F9-6AE4-55CA-981B05236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38" y="925514"/>
            <a:ext cx="8477250" cy="290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6261" name="Picture 5">
            <a:extLst>
              <a:ext uri="{FF2B5EF4-FFF2-40B4-BE49-F238E27FC236}">
                <a16:creationId xmlns:a16="http://schemas.microsoft.com/office/drawing/2014/main" id="{986007EA-5963-F6B8-051C-BB95C00E5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888" y="4017964"/>
            <a:ext cx="8782050" cy="119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a:extLst>
              <a:ext uri="{FF2B5EF4-FFF2-40B4-BE49-F238E27FC236}">
                <a16:creationId xmlns:a16="http://schemas.microsoft.com/office/drawing/2014/main" id="{C1515EF1-1606-D812-740D-9CF4A2339D48}"/>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4851394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8016B27-4044-74D4-26CB-5C09CF32B609}"/>
              </a:ext>
            </a:extLst>
          </p:cNvPr>
          <p:cNvSpPr>
            <a:spLocks noGrp="1"/>
          </p:cNvSpPr>
          <p:nvPr>
            <p:ph type="dt" sz="half" idx="10"/>
          </p:nvPr>
        </p:nvSpPr>
        <p:spPr/>
        <p:txBody>
          <a:bodyPr/>
          <a:lstStyle/>
          <a:p>
            <a:fld id="{6CA20369-FC0E-4328-9216-9A311241EB00}" type="datetime1">
              <a:rPr lang="en-US" altLang="en-US" smtClean="0"/>
              <a:t>3/27/2024</a:t>
            </a:fld>
            <a:endParaRPr lang="en-US" altLang="en-US"/>
          </a:p>
        </p:txBody>
      </p:sp>
      <p:sp>
        <p:nvSpPr>
          <p:cNvPr id="3" name="Slide Number Placeholder 5">
            <a:extLst>
              <a:ext uri="{FF2B5EF4-FFF2-40B4-BE49-F238E27FC236}">
                <a16:creationId xmlns:a16="http://schemas.microsoft.com/office/drawing/2014/main" id="{2DB48FC0-C0F2-A822-1024-FCAE0F8FD86F}"/>
              </a:ext>
            </a:extLst>
          </p:cNvPr>
          <p:cNvSpPr>
            <a:spLocks noGrp="1"/>
          </p:cNvSpPr>
          <p:nvPr>
            <p:ph type="sldNum" sz="quarter" idx="12"/>
          </p:nvPr>
        </p:nvSpPr>
        <p:spPr/>
        <p:txBody>
          <a:bodyPr/>
          <a:lstStyle/>
          <a:p>
            <a:fld id="{2F0FD12C-1D5F-432B-83D1-BD99D077B284}" type="slidenum">
              <a:rPr lang="en-US" altLang="en-US"/>
              <a:pPr/>
              <a:t>77</a:t>
            </a:fld>
            <a:endParaRPr lang="en-US" altLang="en-US"/>
          </a:p>
        </p:txBody>
      </p:sp>
      <p:pic>
        <p:nvPicPr>
          <p:cNvPr id="737284" name="Picture 4">
            <a:extLst>
              <a:ext uri="{FF2B5EF4-FFF2-40B4-BE49-F238E27FC236}">
                <a16:creationId xmlns:a16="http://schemas.microsoft.com/office/drawing/2014/main" id="{B6427C36-F69F-96EC-F639-651CC51F1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7863" y="639764"/>
            <a:ext cx="1701800"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285" name="Picture 5">
            <a:extLst>
              <a:ext uri="{FF2B5EF4-FFF2-40B4-BE49-F238E27FC236}">
                <a16:creationId xmlns:a16="http://schemas.microsoft.com/office/drawing/2014/main" id="{C19ED4F5-E5BD-190B-1D6E-BDFBDB177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275" y="427039"/>
            <a:ext cx="5207000" cy="59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a:extLst>
              <a:ext uri="{FF2B5EF4-FFF2-40B4-BE49-F238E27FC236}">
                <a16:creationId xmlns:a16="http://schemas.microsoft.com/office/drawing/2014/main" id="{835EF7A8-DB43-4516-E892-9107E03CC926}"/>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266009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848BCD8-A544-2505-F2C4-B2C20EB3F58B}"/>
              </a:ext>
            </a:extLst>
          </p:cNvPr>
          <p:cNvSpPr>
            <a:spLocks noGrp="1"/>
          </p:cNvSpPr>
          <p:nvPr>
            <p:ph type="dt" sz="half" idx="10"/>
          </p:nvPr>
        </p:nvSpPr>
        <p:spPr/>
        <p:txBody>
          <a:bodyPr/>
          <a:lstStyle/>
          <a:p>
            <a:fld id="{F52CBE1E-FA24-4FD3-BE6E-CEC8F83987F7}" type="datetime1">
              <a:rPr lang="en-US" altLang="en-US" smtClean="0"/>
              <a:t>3/27/2024</a:t>
            </a:fld>
            <a:endParaRPr lang="en-US" altLang="en-US"/>
          </a:p>
        </p:txBody>
      </p:sp>
      <p:sp>
        <p:nvSpPr>
          <p:cNvPr id="3" name="Slide Number Placeholder 5">
            <a:extLst>
              <a:ext uri="{FF2B5EF4-FFF2-40B4-BE49-F238E27FC236}">
                <a16:creationId xmlns:a16="http://schemas.microsoft.com/office/drawing/2014/main" id="{D6C88B63-FB31-7B7B-B3C0-E213628244E7}"/>
              </a:ext>
            </a:extLst>
          </p:cNvPr>
          <p:cNvSpPr>
            <a:spLocks noGrp="1"/>
          </p:cNvSpPr>
          <p:nvPr>
            <p:ph type="sldNum" sz="quarter" idx="12"/>
          </p:nvPr>
        </p:nvSpPr>
        <p:spPr/>
        <p:txBody>
          <a:bodyPr/>
          <a:lstStyle/>
          <a:p>
            <a:fld id="{DCF639F8-E42E-4C05-95A7-8BF500E9D507}" type="slidenum">
              <a:rPr lang="en-US" altLang="en-US"/>
              <a:pPr/>
              <a:t>78</a:t>
            </a:fld>
            <a:endParaRPr lang="en-US" altLang="en-US"/>
          </a:p>
        </p:txBody>
      </p:sp>
      <p:sp>
        <p:nvSpPr>
          <p:cNvPr id="738306" name="Rectangle 2">
            <a:extLst>
              <a:ext uri="{FF2B5EF4-FFF2-40B4-BE49-F238E27FC236}">
                <a16:creationId xmlns:a16="http://schemas.microsoft.com/office/drawing/2014/main" id="{CAA30A76-74C2-482A-783A-BBBC30856BA8}"/>
              </a:ext>
            </a:extLst>
          </p:cNvPr>
          <p:cNvSpPr>
            <a:spLocks noGrp="1" noRot="1" noChangeArrowheads="1"/>
          </p:cNvSpPr>
          <p:nvPr>
            <p:ph type="title"/>
          </p:nvPr>
        </p:nvSpPr>
        <p:spPr/>
        <p:txBody>
          <a:bodyPr/>
          <a:lstStyle/>
          <a:p>
            <a:pPr algn="l"/>
            <a:r>
              <a:rPr lang="en-US" altLang="en-US" sz="3200" b="1" dirty="0"/>
              <a:t>Edge-linking Based on the Hough Transform</a:t>
            </a:r>
          </a:p>
        </p:txBody>
      </p:sp>
      <p:sp>
        <p:nvSpPr>
          <p:cNvPr id="738307" name="Rectangle 3">
            <a:extLst>
              <a:ext uri="{FF2B5EF4-FFF2-40B4-BE49-F238E27FC236}">
                <a16:creationId xmlns:a16="http://schemas.microsoft.com/office/drawing/2014/main" id="{58F969D2-27E4-CEA7-55DA-13441C3106BE}"/>
              </a:ext>
            </a:extLst>
          </p:cNvPr>
          <p:cNvSpPr>
            <a:spLocks noGrp="1" noRot="1" noChangeArrowheads="1"/>
          </p:cNvSpPr>
          <p:nvPr>
            <p:ph type="body" idx="1"/>
          </p:nvPr>
        </p:nvSpPr>
        <p:spPr>
          <a:xfrm>
            <a:off x="1600200" y="1600201"/>
            <a:ext cx="9982200" cy="4525963"/>
          </a:xfrm>
        </p:spPr>
        <p:txBody>
          <a:bodyPr/>
          <a:lstStyle/>
          <a:p>
            <a:pPr marL="609600" indent="-609600">
              <a:buFont typeface="Arial" panose="020B0604020202020204" pitchFamily="34" charset="0"/>
              <a:buAutoNum type="arabicPeriod"/>
            </a:pPr>
            <a:r>
              <a:rPr lang="en-US" altLang="en-US" sz="2400" dirty="0"/>
              <a:t>Obtain a binary edge image</a:t>
            </a:r>
          </a:p>
          <a:p>
            <a:pPr marL="609600" indent="-609600">
              <a:buFont typeface="Arial" panose="020B0604020202020204" pitchFamily="34" charset="0"/>
              <a:buAutoNum type="arabicPeriod"/>
            </a:pPr>
            <a:endParaRPr lang="en-US" altLang="en-US" sz="2400" dirty="0"/>
          </a:p>
          <a:p>
            <a:pPr marL="609600" indent="-609600">
              <a:buFont typeface="Arial" panose="020B0604020202020204" pitchFamily="34" charset="0"/>
              <a:buAutoNum type="arabicPeriod"/>
            </a:pPr>
            <a:r>
              <a:rPr lang="en-US" altLang="en-US" sz="2400" dirty="0"/>
              <a:t>Specify subdivisions in      </a:t>
            </a:r>
          </a:p>
          <a:p>
            <a:pPr marL="609600" indent="-609600">
              <a:buFont typeface="Arial" panose="020B0604020202020204" pitchFamily="34" charset="0"/>
              <a:buAutoNum type="arabicPeriod"/>
            </a:pPr>
            <a:endParaRPr lang="en-US" altLang="en-US" sz="2400" dirty="0"/>
          </a:p>
          <a:p>
            <a:pPr marL="609600" indent="-609600">
              <a:buFont typeface="Arial" panose="020B0604020202020204" pitchFamily="34" charset="0"/>
              <a:buAutoNum type="arabicPeriod"/>
            </a:pPr>
            <a:r>
              <a:rPr lang="en-US" altLang="en-US" sz="2400" dirty="0"/>
              <a:t>Examine the counts of the accumulator cells for high pixel concentrations</a:t>
            </a:r>
          </a:p>
          <a:p>
            <a:pPr marL="609600" indent="-609600">
              <a:buFont typeface="Arial" panose="020B0604020202020204" pitchFamily="34" charset="0"/>
              <a:buAutoNum type="arabicPeriod"/>
            </a:pPr>
            <a:endParaRPr lang="en-US" altLang="en-US" sz="2400" dirty="0"/>
          </a:p>
          <a:p>
            <a:pPr marL="609600" indent="-609600">
              <a:buFont typeface="Arial" panose="020B0604020202020204" pitchFamily="34" charset="0"/>
              <a:buAutoNum type="arabicPeriod"/>
            </a:pPr>
            <a:r>
              <a:rPr lang="en-US" altLang="en-US" sz="2400" dirty="0"/>
              <a:t>Examine the relationship between pixels in chosen cell </a:t>
            </a:r>
          </a:p>
        </p:txBody>
      </p:sp>
      <p:graphicFrame>
        <p:nvGraphicFramePr>
          <p:cNvPr id="738308" name="Object 4">
            <a:extLst>
              <a:ext uri="{FF2B5EF4-FFF2-40B4-BE49-F238E27FC236}">
                <a16:creationId xmlns:a16="http://schemas.microsoft.com/office/drawing/2014/main" id="{8CDA26DB-0682-4B91-3E23-744DC249EF32}"/>
              </a:ext>
            </a:extLst>
          </p:cNvPr>
          <p:cNvGraphicFramePr>
            <a:graphicFrameLocks noChangeAspect="1"/>
          </p:cNvGraphicFramePr>
          <p:nvPr/>
        </p:nvGraphicFramePr>
        <p:xfrm>
          <a:off x="5529263" y="2514600"/>
          <a:ext cx="1657350" cy="465138"/>
        </p:xfrm>
        <a:graphic>
          <a:graphicData uri="http://schemas.openxmlformats.org/presentationml/2006/ole">
            <mc:AlternateContent xmlns:mc="http://schemas.openxmlformats.org/markup-compatibility/2006">
              <mc:Choice xmlns:v="urn:schemas-microsoft-com:vml" Requires="v">
                <p:oleObj name="Equation" r:id="rId2" imgW="723600" imgH="203040" progId="Equation.DSMT4">
                  <p:embed/>
                </p:oleObj>
              </mc:Choice>
              <mc:Fallback>
                <p:oleObj name="Equation" r:id="rId2" imgW="723600" imgH="203040" progId="Equation.DSMT4">
                  <p:embed/>
                  <p:pic>
                    <p:nvPicPr>
                      <p:cNvPr id="738308" name="Object 4">
                        <a:extLst>
                          <a:ext uri="{FF2B5EF4-FFF2-40B4-BE49-F238E27FC236}">
                            <a16:creationId xmlns:a16="http://schemas.microsoft.com/office/drawing/2014/main" id="{8CDA26DB-0682-4B91-3E23-744DC249E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263" y="2514600"/>
                        <a:ext cx="165735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Footer Placeholder 3">
            <a:extLst>
              <a:ext uri="{FF2B5EF4-FFF2-40B4-BE49-F238E27FC236}">
                <a16:creationId xmlns:a16="http://schemas.microsoft.com/office/drawing/2014/main" id="{A32B1179-8B80-EAF3-1B2D-1755CDFEA540}"/>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4149369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38307">
                                            <p:txEl>
                                              <p:pRg st="2" end="2"/>
                                            </p:txEl>
                                          </p:spTgt>
                                        </p:tgtEl>
                                        <p:attrNameLst>
                                          <p:attrName>style.visibility</p:attrName>
                                        </p:attrNameLst>
                                      </p:cBhvr>
                                      <p:to>
                                        <p:strVal val="visible"/>
                                      </p:to>
                                    </p:set>
                                    <p:animEffect transition="in" filter="box(in)">
                                      <p:cBhvr>
                                        <p:cTn id="7" dur="500"/>
                                        <p:tgtEl>
                                          <p:spTgt spid="738307">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38308"/>
                                        </p:tgtEl>
                                        <p:attrNameLst>
                                          <p:attrName>style.visibility</p:attrName>
                                        </p:attrNameLst>
                                      </p:cBhvr>
                                      <p:to>
                                        <p:strVal val="visible"/>
                                      </p:to>
                                    </p:set>
                                    <p:animEffect transition="in" filter="box(in)">
                                      <p:cBhvr>
                                        <p:cTn id="10" dur="500"/>
                                        <p:tgtEl>
                                          <p:spTgt spid="73830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738307">
                                            <p:txEl>
                                              <p:pRg st="4" end="4"/>
                                            </p:txEl>
                                          </p:spTgt>
                                        </p:tgtEl>
                                        <p:attrNameLst>
                                          <p:attrName>style.visibility</p:attrName>
                                        </p:attrNameLst>
                                      </p:cBhvr>
                                      <p:to>
                                        <p:strVal val="visible"/>
                                      </p:to>
                                    </p:set>
                                    <p:animEffect transition="in" filter="blinds(horizontal)">
                                      <p:cBhvr>
                                        <p:cTn id="15" dur="500"/>
                                        <p:tgtEl>
                                          <p:spTgt spid="738307">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nodeType="clickEffect">
                                  <p:stCondLst>
                                    <p:cond delay="0"/>
                                  </p:stCondLst>
                                  <p:childTnLst>
                                    <p:set>
                                      <p:cBhvr>
                                        <p:cTn id="19" dur="1" fill="hold">
                                          <p:stCondLst>
                                            <p:cond delay="0"/>
                                          </p:stCondLst>
                                        </p:cTn>
                                        <p:tgtEl>
                                          <p:spTgt spid="738307">
                                            <p:txEl>
                                              <p:pRg st="6" end="6"/>
                                            </p:txEl>
                                          </p:spTgt>
                                        </p:tgtEl>
                                        <p:attrNameLst>
                                          <p:attrName>style.visibility</p:attrName>
                                        </p:attrNameLst>
                                      </p:cBhvr>
                                      <p:to>
                                        <p:strVal val="visible"/>
                                      </p:to>
                                    </p:set>
                                    <p:animEffect transition="in" filter="diamond(in)">
                                      <p:cBhvr>
                                        <p:cTn id="20" dur="2000"/>
                                        <p:tgtEl>
                                          <p:spTgt spid="7383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453447E-B879-2570-4BF1-068DB8FFD799}"/>
              </a:ext>
            </a:extLst>
          </p:cNvPr>
          <p:cNvSpPr>
            <a:spLocks noGrp="1"/>
          </p:cNvSpPr>
          <p:nvPr>
            <p:ph type="dt" sz="half" idx="10"/>
          </p:nvPr>
        </p:nvSpPr>
        <p:spPr/>
        <p:txBody>
          <a:bodyPr/>
          <a:lstStyle/>
          <a:p>
            <a:fld id="{687ED93C-4FB2-4805-B14B-DE7F8651EDCD}" type="datetime1">
              <a:rPr lang="en-US" altLang="en-US" smtClean="0"/>
              <a:t>3/27/2024</a:t>
            </a:fld>
            <a:endParaRPr lang="en-US" altLang="en-US"/>
          </a:p>
        </p:txBody>
      </p:sp>
      <p:sp>
        <p:nvSpPr>
          <p:cNvPr id="3" name="Slide Number Placeholder 5">
            <a:extLst>
              <a:ext uri="{FF2B5EF4-FFF2-40B4-BE49-F238E27FC236}">
                <a16:creationId xmlns:a16="http://schemas.microsoft.com/office/drawing/2014/main" id="{609A4146-56ED-0109-C2D3-0451C0B9060E}"/>
              </a:ext>
            </a:extLst>
          </p:cNvPr>
          <p:cNvSpPr>
            <a:spLocks noGrp="1"/>
          </p:cNvSpPr>
          <p:nvPr>
            <p:ph type="sldNum" sz="quarter" idx="12"/>
          </p:nvPr>
        </p:nvSpPr>
        <p:spPr/>
        <p:txBody>
          <a:bodyPr/>
          <a:lstStyle/>
          <a:p>
            <a:fld id="{B10B42BD-69CB-46AA-9119-FA63ACB17BE7}" type="slidenum">
              <a:rPr lang="en-US" altLang="en-US"/>
              <a:pPr/>
              <a:t>79</a:t>
            </a:fld>
            <a:endParaRPr lang="en-US" altLang="en-US"/>
          </a:p>
        </p:txBody>
      </p:sp>
      <p:pic>
        <p:nvPicPr>
          <p:cNvPr id="739332" name="Picture 4">
            <a:extLst>
              <a:ext uri="{FF2B5EF4-FFF2-40B4-BE49-F238E27FC236}">
                <a16:creationId xmlns:a16="http://schemas.microsoft.com/office/drawing/2014/main" id="{8F7F0D01-83B1-3FB6-01CC-C078E3A0C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638" y="430214"/>
            <a:ext cx="8134350" cy="484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9333" name="Picture 5">
            <a:extLst>
              <a:ext uri="{FF2B5EF4-FFF2-40B4-BE49-F238E27FC236}">
                <a16:creationId xmlns:a16="http://schemas.microsoft.com/office/drawing/2014/main" id="{4C17C271-3E2D-C752-6673-AD2881040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5245100"/>
            <a:ext cx="8128000"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a:extLst>
              <a:ext uri="{FF2B5EF4-FFF2-40B4-BE49-F238E27FC236}">
                <a16:creationId xmlns:a16="http://schemas.microsoft.com/office/drawing/2014/main" id="{747E7A92-14FC-E0C5-B51B-BCC1CFA7A30B}"/>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909704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32CC-16C3-B2BB-3910-C57AC9D0B964}"/>
              </a:ext>
            </a:extLst>
          </p:cNvPr>
          <p:cNvSpPr>
            <a:spLocks noGrp="1"/>
          </p:cNvSpPr>
          <p:nvPr>
            <p:ph type="title"/>
          </p:nvPr>
        </p:nvSpPr>
        <p:spPr>
          <a:xfrm>
            <a:off x="76200" y="0"/>
            <a:ext cx="10972800" cy="1143000"/>
          </a:xfrm>
        </p:spPr>
        <p:txBody>
          <a:bodyPr/>
          <a:lstStyle/>
          <a:p>
            <a:pPr algn="l"/>
            <a:r>
              <a:rPr lang="en-IN" b="1" dirty="0"/>
              <a:t>Start-----------------Stop???????</a:t>
            </a:r>
          </a:p>
        </p:txBody>
      </p:sp>
      <p:pic>
        <p:nvPicPr>
          <p:cNvPr id="7" name="Content Placeholder 6">
            <a:extLst>
              <a:ext uri="{FF2B5EF4-FFF2-40B4-BE49-F238E27FC236}">
                <a16:creationId xmlns:a16="http://schemas.microsoft.com/office/drawing/2014/main" id="{B64D76F3-2255-83CA-1C92-9FFBA6EEE112}"/>
              </a:ext>
            </a:extLst>
          </p:cNvPr>
          <p:cNvPicPr>
            <a:picLocks noGrp="1" noChangeAspect="1"/>
          </p:cNvPicPr>
          <p:nvPr>
            <p:ph idx="1"/>
          </p:nvPr>
        </p:nvPicPr>
        <p:blipFill>
          <a:blip r:embed="rId2"/>
          <a:stretch>
            <a:fillRect/>
          </a:stretch>
        </p:blipFill>
        <p:spPr>
          <a:xfrm>
            <a:off x="2057400" y="1981200"/>
            <a:ext cx="9296400" cy="3962400"/>
          </a:xfrm>
          <a:prstGeom prst="rect">
            <a:avLst/>
          </a:prstGeom>
        </p:spPr>
      </p:pic>
      <p:sp>
        <p:nvSpPr>
          <p:cNvPr id="4" name="Date Placeholder 3">
            <a:extLst>
              <a:ext uri="{FF2B5EF4-FFF2-40B4-BE49-F238E27FC236}">
                <a16:creationId xmlns:a16="http://schemas.microsoft.com/office/drawing/2014/main" id="{078418DE-DEE6-44E6-07D6-238A955F7B44}"/>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CD20F36F-4BC9-3863-CA2E-F78D541F7DDB}"/>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5754357F-6B38-3AB3-E043-89830B94568C}"/>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8" name="TextBox 7">
            <a:extLst>
              <a:ext uri="{FF2B5EF4-FFF2-40B4-BE49-F238E27FC236}">
                <a16:creationId xmlns:a16="http://schemas.microsoft.com/office/drawing/2014/main" id="{19471B4B-C95B-0536-5F06-C916CE04771D}"/>
              </a:ext>
            </a:extLst>
          </p:cNvPr>
          <p:cNvSpPr txBox="1"/>
          <p:nvPr/>
        </p:nvSpPr>
        <p:spPr>
          <a:xfrm>
            <a:off x="1600200" y="1273314"/>
            <a:ext cx="1326004" cy="707886"/>
          </a:xfrm>
          <a:prstGeom prst="rect">
            <a:avLst/>
          </a:prstGeom>
          <a:noFill/>
        </p:spPr>
        <p:txBody>
          <a:bodyPr wrap="none" rtlCol="0">
            <a:spAutoFit/>
          </a:bodyPr>
          <a:lstStyle/>
          <a:p>
            <a:r>
              <a:rPr lang="en-IN" sz="4000" b="1" dirty="0"/>
              <a:t>Input</a:t>
            </a:r>
          </a:p>
        </p:txBody>
      </p:sp>
      <p:sp>
        <p:nvSpPr>
          <p:cNvPr id="9" name="TextBox 8">
            <a:extLst>
              <a:ext uri="{FF2B5EF4-FFF2-40B4-BE49-F238E27FC236}">
                <a16:creationId xmlns:a16="http://schemas.microsoft.com/office/drawing/2014/main" id="{089C947D-CC2B-F8D2-FEB0-011EC9F97FB8}"/>
              </a:ext>
            </a:extLst>
          </p:cNvPr>
          <p:cNvSpPr txBox="1"/>
          <p:nvPr/>
        </p:nvSpPr>
        <p:spPr>
          <a:xfrm>
            <a:off x="6096000" y="2895600"/>
            <a:ext cx="4545732" cy="707886"/>
          </a:xfrm>
          <a:prstGeom prst="rect">
            <a:avLst/>
          </a:prstGeom>
          <a:noFill/>
        </p:spPr>
        <p:txBody>
          <a:bodyPr wrap="none" rtlCol="0">
            <a:spAutoFit/>
          </a:bodyPr>
          <a:lstStyle/>
          <a:p>
            <a:r>
              <a:rPr lang="en-IN" sz="4000" b="1" dirty="0"/>
              <a:t>Innovative approach</a:t>
            </a:r>
          </a:p>
        </p:txBody>
      </p:sp>
      <p:sp>
        <p:nvSpPr>
          <p:cNvPr id="10" name="TextBox 9">
            <a:extLst>
              <a:ext uri="{FF2B5EF4-FFF2-40B4-BE49-F238E27FC236}">
                <a16:creationId xmlns:a16="http://schemas.microsoft.com/office/drawing/2014/main" id="{A1DE73EC-7837-F30F-B956-654ECFC52437}"/>
              </a:ext>
            </a:extLst>
          </p:cNvPr>
          <p:cNvSpPr txBox="1"/>
          <p:nvPr/>
        </p:nvSpPr>
        <p:spPr>
          <a:xfrm>
            <a:off x="9649398" y="5742057"/>
            <a:ext cx="1713931" cy="707886"/>
          </a:xfrm>
          <a:prstGeom prst="rect">
            <a:avLst/>
          </a:prstGeom>
          <a:noFill/>
        </p:spPr>
        <p:txBody>
          <a:bodyPr wrap="none" rtlCol="0">
            <a:spAutoFit/>
          </a:bodyPr>
          <a:lstStyle/>
          <a:p>
            <a:r>
              <a:rPr lang="en-IN" sz="4000" b="1" dirty="0"/>
              <a:t>Output</a:t>
            </a:r>
          </a:p>
        </p:txBody>
      </p:sp>
    </p:spTree>
    <p:extLst>
      <p:ext uri="{BB962C8B-B14F-4D97-AF65-F5344CB8AC3E}">
        <p14:creationId xmlns:p14="http://schemas.microsoft.com/office/powerpoint/2010/main" val="41167043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C1FD08-54C1-8135-8245-001BE873B95B}"/>
              </a:ext>
            </a:extLst>
          </p:cNvPr>
          <p:cNvSpPr>
            <a:spLocks noGrp="1"/>
          </p:cNvSpPr>
          <p:nvPr>
            <p:ph type="sldNum" sz="quarter" idx="12"/>
          </p:nvPr>
        </p:nvSpPr>
        <p:spPr/>
        <p:txBody>
          <a:bodyPr/>
          <a:lstStyle/>
          <a:p>
            <a:fld id="{B6F15528-21DE-4FAA-801E-634DDDAF4B2B}" type="slidenum">
              <a:rPr lang="en-US" smtClean="0"/>
              <a:pPr/>
              <a:t>80</a:t>
            </a:fld>
            <a:endParaRPr lang="en-US"/>
          </a:p>
        </p:txBody>
      </p:sp>
      <p:pic>
        <p:nvPicPr>
          <p:cNvPr id="6" name="Picture 5">
            <a:extLst>
              <a:ext uri="{FF2B5EF4-FFF2-40B4-BE49-F238E27FC236}">
                <a16:creationId xmlns:a16="http://schemas.microsoft.com/office/drawing/2014/main" id="{63BB83F8-D2AC-F114-A448-0EF18D9D0071}"/>
              </a:ext>
            </a:extLst>
          </p:cNvPr>
          <p:cNvPicPr>
            <a:picLocks noChangeAspect="1"/>
          </p:cNvPicPr>
          <p:nvPr/>
        </p:nvPicPr>
        <p:blipFill>
          <a:blip r:embed="rId2"/>
          <a:stretch>
            <a:fillRect/>
          </a:stretch>
        </p:blipFill>
        <p:spPr>
          <a:xfrm>
            <a:off x="1066800" y="304799"/>
            <a:ext cx="10515600" cy="6051551"/>
          </a:xfrm>
          <a:prstGeom prst="rect">
            <a:avLst/>
          </a:prstGeom>
        </p:spPr>
      </p:pic>
      <p:sp>
        <p:nvSpPr>
          <p:cNvPr id="2" name="Date Placeholder 1">
            <a:extLst>
              <a:ext uri="{FF2B5EF4-FFF2-40B4-BE49-F238E27FC236}">
                <a16:creationId xmlns:a16="http://schemas.microsoft.com/office/drawing/2014/main" id="{570E63A5-C3CE-8A16-D87A-B424451D9DDC}"/>
              </a:ext>
            </a:extLst>
          </p:cNvPr>
          <p:cNvSpPr>
            <a:spLocks noGrp="1"/>
          </p:cNvSpPr>
          <p:nvPr>
            <p:ph type="dt" sz="half" idx="10"/>
          </p:nvPr>
        </p:nvSpPr>
        <p:spPr/>
        <p:txBody>
          <a:bodyPr/>
          <a:lstStyle/>
          <a:p>
            <a:fld id="{714B503F-96E4-41D2-A638-F8B2A32D49A5}" type="datetime1">
              <a:rPr lang="en-US" smtClean="0"/>
              <a:t>3/27/2024</a:t>
            </a:fld>
            <a:endParaRPr lang="en-US"/>
          </a:p>
        </p:txBody>
      </p:sp>
      <p:sp>
        <p:nvSpPr>
          <p:cNvPr id="3" name="Footer Placeholder 2">
            <a:extLst>
              <a:ext uri="{FF2B5EF4-FFF2-40B4-BE49-F238E27FC236}">
                <a16:creationId xmlns:a16="http://schemas.microsoft.com/office/drawing/2014/main" id="{7C2FE4C1-86C6-B8E9-E89A-00C19B56BDAA}"/>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4056883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77DC10-272F-F7C4-7621-E8A1A4DC0B1B}"/>
              </a:ext>
            </a:extLst>
          </p:cNvPr>
          <p:cNvSpPr>
            <a:spLocks noGrp="1"/>
          </p:cNvSpPr>
          <p:nvPr>
            <p:ph type="sldNum" sz="quarter" idx="12"/>
          </p:nvPr>
        </p:nvSpPr>
        <p:spPr/>
        <p:txBody>
          <a:bodyPr/>
          <a:lstStyle/>
          <a:p>
            <a:fld id="{B6F15528-21DE-4FAA-801E-634DDDAF4B2B}" type="slidenum">
              <a:rPr lang="en-US" smtClean="0"/>
              <a:pPr/>
              <a:t>81</a:t>
            </a:fld>
            <a:endParaRPr lang="en-US"/>
          </a:p>
        </p:txBody>
      </p:sp>
      <p:pic>
        <p:nvPicPr>
          <p:cNvPr id="6" name="Picture 5">
            <a:extLst>
              <a:ext uri="{FF2B5EF4-FFF2-40B4-BE49-F238E27FC236}">
                <a16:creationId xmlns:a16="http://schemas.microsoft.com/office/drawing/2014/main" id="{F3DCBC9B-C845-7EB2-BB03-FF844BBCB07E}"/>
              </a:ext>
            </a:extLst>
          </p:cNvPr>
          <p:cNvPicPr>
            <a:picLocks noChangeAspect="1"/>
          </p:cNvPicPr>
          <p:nvPr/>
        </p:nvPicPr>
        <p:blipFill>
          <a:blip r:embed="rId2"/>
          <a:stretch>
            <a:fillRect/>
          </a:stretch>
        </p:blipFill>
        <p:spPr>
          <a:xfrm>
            <a:off x="0" y="228600"/>
            <a:ext cx="6857999" cy="3670355"/>
          </a:xfrm>
          <a:prstGeom prst="rect">
            <a:avLst/>
          </a:prstGeom>
        </p:spPr>
      </p:pic>
      <p:pic>
        <p:nvPicPr>
          <p:cNvPr id="8" name="Picture 7">
            <a:extLst>
              <a:ext uri="{FF2B5EF4-FFF2-40B4-BE49-F238E27FC236}">
                <a16:creationId xmlns:a16="http://schemas.microsoft.com/office/drawing/2014/main" id="{22202A67-995E-BBE8-E6C0-D56A6E5B9DBB}"/>
              </a:ext>
            </a:extLst>
          </p:cNvPr>
          <p:cNvPicPr>
            <a:picLocks noChangeAspect="1"/>
          </p:cNvPicPr>
          <p:nvPr/>
        </p:nvPicPr>
        <p:blipFill>
          <a:blip r:embed="rId3"/>
          <a:stretch>
            <a:fillRect/>
          </a:stretch>
        </p:blipFill>
        <p:spPr>
          <a:xfrm>
            <a:off x="6324600" y="1676341"/>
            <a:ext cx="5658141" cy="4445228"/>
          </a:xfrm>
          <a:prstGeom prst="rect">
            <a:avLst/>
          </a:prstGeom>
        </p:spPr>
      </p:pic>
      <p:sp>
        <p:nvSpPr>
          <p:cNvPr id="2" name="Date Placeholder 1">
            <a:extLst>
              <a:ext uri="{FF2B5EF4-FFF2-40B4-BE49-F238E27FC236}">
                <a16:creationId xmlns:a16="http://schemas.microsoft.com/office/drawing/2014/main" id="{6ECC50FB-1202-9808-BB56-E16F96731C4C}"/>
              </a:ext>
            </a:extLst>
          </p:cNvPr>
          <p:cNvSpPr>
            <a:spLocks noGrp="1"/>
          </p:cNvSpPr>
          <p:nvPr>
            <p:ph type="dt" sz="half" idx="10"/>
          </p:nvPr>
        </p:nvSpPr>
        <p:spPr/>
        <p:txBody>
          <a:bodyPr/>
          <a:lstStyle/>
          <a:p>
            <a:fld id="{D7D8DD37-9A08-4933-8114-7558DF7066C6}" type="datetime1">
              <a:rPr lang="en-US" smtClean="0"/>
              <a:t>3/27/2024</a:t>
            </a:fld>
            <a:endParaRPr lang="en-US"/>
          </a:p>
        </p:txBody>
      </p:sp>
      <p:sp>
        <p:nvSpPr>
          <p:cNvPr id="3" name="Footer Placeholder 2">
            <a:extLst>
              <a:ext uri="{FF2B5EF4-FFF2-40B4-BE49-F238E27FC236}">
                <a16:creationId xmlns:a16="http://schemas.microsoft.com/office/drawing/2014/main" id="{F750DAFF-C1FE-588C-1061-C262872BBCB6}"/>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9736977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B245B-2ED0-A528-FE75-A317C1840338}"/>
              </a:ext>
            </a:extLst>
          </p:cNvPr>
          <p:cNvSpPr>
            <a:spLocks noGrp="1"/>
          </p:cNvSpPr>
          <p:nvPr>
            <p:ph idx="1"/>
          </p:nvPr>
        </p:nvSpPr>
        <p:spPr>
          <a:xfrm>
            <a:off x="762000" y="2895600"/>
            <a:ext cx="10972800" cy="1981199"/>
          </a:xfrm>
        </p:spPr>
        <p:txBody>
          <a:bodyPr>
            <a:normAutofit/>
          </a:bodyPr>
          <a:lstStyle/>
          <a:p>
            <a:pPr marL="0" indent="0" algn="ctr">
              <a:buNone/>
            </a:pPr>
            <a:r>
              <a:rPr lang="en-GB" sz="4400" b="1" dirty="0"/>
              <a:t>Thresholding</a:t>
            </a:r>
            <a:endParaRPr lang="en-IN" sz="4400" b="1" dirty="0"/>
          </a:p>
        </p:txBody>
      </p:sp>
      <p:sp>
        <p:nvSpPr>
          <p:cNvPr id="4" name="Slide Number Placeholder 3">
            <a:extLst>
              <a:ext uri="{FF2B5EF4-FFF2-40B4-BE49-F238E27FC236}">
                <a16:creationId xmlns:a16="http://schemas.microsoft.com/office/drawing/2014/main" id="{B386BC5F-19EF-C72A-80F2-D0887A399C1A}"/>
              </a:ext>
            </a:extLst>
          </p:cNvPr>
          <p:cNvSpPr>
            <a:spLocks noGrp="1"/>
          </p:cNvSpPr>
          <p:nvPr>
            <p:ph type="sldNum" sz="quarter" idx="12"/>
          </p:nvPr>
        </p:nvSpPr>
        <p:spPr/>
        <p:txBody>
          <a:bodyPr/>
          <a:lstStyle/>
          <a:p>
            <a:fld id="{B6F15528-21DE-4FAA-801E-634DDDAF4B2B}" type="slidenum">
              <a:rPr lang="en-US" smtClean="0"/>
              <a:pPr/>
              <a:t>82</a:t>
            </a:fld>
            <a:endParaRPr lang="en-US"/>
          </a:p>
        </p:txBody>
      </p:sp>
      <p:sp>
        <p:nvSpPr>
          <p:cNvPr id="2" name="Date Placeholder 1">
            <a:extLst>
              <a:ext uri="{FF2B5EF4-FFF2-40B4-BE49-F238E27FC236}">
                <a16:creationId xmlns:a16="http://schemas.microsoft.com/office/drawing/2014/main" id="{67EFA85B-6B72-7BB1-5711-80F8C5FE7F01}"/>
              </a:ext>
            </a:extLst>
          </p:cNvPr>
          <p:cNvSpPr>
            <a:spLocks noGrp="1"/>
          </p:cNvSpPr>
          <p:nvPr>
            <p:ph type="dt" sz="half" idx="10"/>
          </p:nvPr>
        </p:nvSpPr>
        <p:spPr/>
        <p:txBody>
          <a:bodyPr/>
          <a:lstStyle/>
          <a:p>
            <a:fld id="{6A6E7B68-89B2-4EC4-95F8-BBEA09DFE46F}" type="datetime1">
              <a:rPr lang="en-US" smtClean="0"/>
              <a:t>3/27/2024</a:t>
            </a:fld>
            <a:endParaRPr lang="en-US"/>
          </a:p>
        </p:txBody>
      </p:sp>
      <p:sp>
        <p:nvSpPr>
          <p:cNvPr id="5" name="Footer Placeholder 4">
            <a:extLst>
              <a:ext uri="{FF2B5EF4-FFF2-40B4-BE49-F238E27FC236}">
                <a16:creationId xmlns:a16="http://schemas.microsoft.com/office/drawing/2014/main" id="{A59EA214-3354-C04E-4E12-6597515B72C5}"/>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5277012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54A7-4D65-AF17-1E77-3E7723C4D94A}"/>
              </a:ext>
            </a:extLst>
          </p:cNvPr>
          <p:cNvSpPr>
            <a:spLocks noGrp="1"/>
          </p:cNvSpPr>
          <p:nvPr>
            <p:ph type="title"/>
          </p:nvPr>
        </p:nvSpPr>
        <p:spPr>
          <a:xfrm>
            <a:off x="381000" y="163028"/>
            <a:ext cx="10972800" cy="639762"/>
          </a:xfrm>
        </p:spPr>
        <p:txBody>
          <a:bodyPr vert="horz" lIns="91440" tIns="45720" rIns="91440" bIns="45720" rtlCol="0" anchor="ctr">
            <a:normAutofit/>
          </a:bodyPr>
          <a:lstStyle/>
          <a:p>
            <a:pPr algn="l"/>
            <a:r>
              <a:rPr lang="en-US" sz="3200" b="1" dirty="0"/>
              <a:t>Thresholding</a:t>
            </a:r>
            <a:endParaRPr lang="en-IN" sz="3200" b="1" dirty="0"/>
          </a:p>
        </p:txBody>
      </p:sp>
      <p:sp>
        <p:nvSpPr>
          <p:cNvPr id="4" name="Slide Number Placeholder 3">
            <a:extLst>
              <a:ext uri="{FF2B5EF4-FFF2-40B4-BE49-F238E27FC236}">
                <a16:creationId xmlns:a16="http://schemas.microsoft.com/office/drawing/2014/main" id="{E5387631-0185-CC10-A680-3556BE003664}"/>
              </a:ext>
            </a:extLst>
          </p:cNvPr>
          <p:cNvSpPr>
            <a:spLocks noGrp="1"/>
          </p:cNvSpPr>
          <p:nvPr>
            <p:ph type="sldNum" sz="quarter" idx="12"/>
          </p:nvPr>
        </p:nvSpPr>
        <p:spPr/>
        <p:txBody>
          <a:bodyPr/>
          <a:lstStyle/>
          <a:p>
            <a:fld id="{B6F15528-21DE-4FAA-801E-634DDDAF4B2B}" type="slidenum">
              <a:rPr lang="en-US" smtClean="0"/>
              <a:pPr/>
              <a:t>83</a:t>
            </a:fld>
            <a:endParaRPr lang="en-US"/>
          </a:p>
        </p:txBody>
      </p:sp>
      <p:pic>
        <p:nvPicPr>
          <p:cNvPr id="8" name="Image 19">
            <a:extLst>
              <a:ext uri="{FF2B5EF4-FFF2-40B4-BE49-F238E27FC236}">
                <a16:creationId xmlns:a16="http://schemas.microsoft.com/office/drawing/2014/main" id="{4DFE0145-71D2-49BD-C34B-4BEFA4253B8D}"/>
              </a:ext>
            </a:extLst>
          </p:cNvPr>
          <p:cNvPicPr>
            <a:picLocks noGrp="1"/>
          </p:cNvPicPr>
          <p:nvPr>
            <p:ph idx="1"/>
          </p:nvPr>
        </p:nvPicPr>
        <p:blipFill>
          <a:blip r:embed="rId2" cstate="print"/>
          <a:stretch>
            <a:fillRect/>
          </a:stretch>
        </p:blipFill>
        <p:spPr>
          <a:xfrm>
            <a:off x="7162800" y="1295400"/>
            <a:ext cx="4114286" cy="2742857"/>
          </a:xfrm>
          <a:prstGeom prst="rect">
            <a:avLst/>
          </a:prstGeom>
        </p:spPr>
      </p:pic>
      <p:sp>
        <p:nvSpPr>
          <p:cNvPr id="10" name="TextBox 9">
            <a:extLst>
              <a:ext uri="{FF2B5EF4-FFF2-40B4-BE49-F238E27FC236}">
                <a16:creationId xmlns:a16="http://schemas.microsoft.com/office/drawing/2014/main" id="{4AD8E377-0048-0C98-65DF-075C0C4AD298}"/>
              </a:ext>
            </a:extLst>
          </p:cNvPr>
          <p:cNvSpPr txBox="1"/>
          <p:nvPr/>
        </p:nvSpPr>
        <p:spPr>
          <a:xfrm>
            <a:off x="914914" y="867129"/>
            <a:ext cx="6096000" cy="5424883"/>
          </a:xfrm>
          <a:prstGeom prst="rect">
            <a:avLst/>
          </a:prstGeom>
          <a:noFill/>
        </p:spPr>
        <p:txBody>
          <a:bodyPr wrap="square">
            <a:spAutoFit/>
          </a:bodyPr>
          <a:lstStyle/>
          <a:p>
            <a:pPr marL="342900" marR="311150" lvl="0" indent="-342900" algn="just">
              <a:lnSpc>
                <a:spcPct val="121000"/>
              </a:lnSpc>
              <a:spcBef>
                <a:spcPts val="5"/>
              </a:spcBef>
              <a:spcAft>
                <a:spcPts val="0"/>
              </a:spcAft>
              <a:buFont typeface="Symbol" panose="05050102010706020507" pitchFamily="18" charset="2"/>
              <a:buChar char=""/>
            </a:pPr>
            <a:r>
              <a:rPr lang="en-US" sz="1800" dirty="0">
                <a:effectLst/>
                <a:latin typeface="Times New Roman" panose="02020603050405020304" pitchFamily="18" charset="0"/>
                <a:ea typeface="Arial MT"/>
                <a:cs typeface="Arial MT"/>
              </a:rPr>
              <a:t>Thresholding</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is</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one</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of</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the</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simplest</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image</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segmentation</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methods.</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Here,</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the</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pixels</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are divided into classes based on their histogram intensity which is relative to a fixed</a:t>
            </a:r>
            <a:r>
              <a:rPr lang="en-US" sz="1800" spc="20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value or threshold. </a:t>
            </a:r>
            <a:endParaRPr lang="en-IN" sz="1200" dirty="0">
              <a:effectLst/>
              <a:latin typeface="Arial MT"/>
              <a:ea typeface="Arial MT"/>
              <a:cs typeface="Arial MT"/>
            </a:endParaRPr>
          </a:p>
          <a:p>
            <a:pPr marL="342900" marR="311150" lvl="0" indent="-342900" algn="just">
              <a:lnSpc>
                <a:spcPct val="121000"/>
              </a:lnSpc>
              <a:spcBef>
                <a:spcPts val="5"/>
              </a:spcBef>
              <a:spcAft>
                <a:spcPts val="0"/>
              </a:spcAft>
              <a:buFont typeface="Symbol" panose="05050102010706020507" pitchFamily="18" charset="2"/>
              <a:buChar char=""/>
            </a:pPr>
            <a:r>
              <a:rPr lang="en-US" sz="1800" dirty="0">
                <a:effectLst/>
                <a:latin typeface="Times New Roman" panose="02020603050405020304" pitchFamily="18" charset="0"/>
                <a:ea typeface="Arial MT"/>
                <a:cs typeface="Arial MT"/>
              </a:rPr>
              <a:t>This method is suitable for segmenting objects where the difference in pixel values between the two target classes is significant. </a:t>
            </a:r>
            <a:endParaRPr lang="en-IN" sz="1200" dirty="0">
              <a:effectLst/>
              <a:latin typeface="Arial MT"/>
              <a:ea typeface="Arial MT"/>
              <a:cs typeface="Arial MT"/>
            </a:endParaRPr>
          </a:p>
          <a:p>
            <a:pPr marL="342900" marR="311150" lvl="0" indent="-342900" algn="just">
              <a:lnSpc>
                <a:spcPct val="121000"/>
              </a:lnSpc>
              <a:spcBef>
                <a:spcPts val="5"/>
              </a:spcBef>
              <a:spcAft>
                <a:spcPts val="0"/>
              </a:spcAft>
              <a:buFont typeface="Symbol" panose="05050102010706020507" pitchFamily="18" charset="2"/>
              <a:buChar char=""/>
            </a:pPr>
            <a:r>
              <a:rPr lang="en-US" sz="1800" dirty="0">
                <a:effectLst/>
                <a:latin typeface="Times New Roman" panose="02020603050405020304" pitchFamily="18" charset="0"/>
                <a:ea typeface="Arial MT"/>
                <a:cs typeface="Arial MT"/>
              </a:rPr>
              <a:t>In low-noise images, the threshold value can be kept constant, but with images with noise,</a:t>
            </a:r>
            <a:r>
              <a:rPr lang="en-US" sz="1800" spc="20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dynamic thresholding performs better. </a:t>
            </a:r>
            <a:endParaRPr lang="en-IN" sz="1200" dirty="0">
              <a:effectLst/>
              <a:latin typeface="Arial MT"/>
              <a:ea typeface="Arial MT"/>
              <a:cs typeface="Arial MT"/>
            </a:endParaRPr>
          </a:p>
          <a:p>
            <a:pPr marL="342900" marR="311150" lvl="0" indent="-342900" algn="just">
              <a:lnSpc>
                <a:spcPct val="121000"/>
              </a:lnSpc>
              <a:spcBef>
                <a:spcPts val="5"/>
              </a:spcBef>
              <a:spcAft>
                <a:spcPts val="0"/>
              </a:spcAft>
              <a:buFont typeface="Symbol" panose="05050102010706020507" pitchFamily="18" charset="2"/>
              <a:buChar char=""/>
            </a:pPr>
            <a:r>
              <a:rPr lang="en-US" sz="1800" dirty="0">
                <a:effectLst/>
                <a:latin typeface="Times New Roman" panose="02020603050405020304" pitchFamily="18" charset="0"/>
                <a:ea typeface="Arial MT"/>
                <a:cs typeface="Arial MT"/>
              </a:rPr>
              <a:t>In thresholding-based segmentation, the greyscale image is divided into two segments based on their relationship to the threshold value, producing binary images. </a:t>
            </a:r>
            <a:endParaRPr lang="en-IN" sz="1200" dirty="0">
              <a:effectLst/>
              <a:latin typeface="Arial MT"/>
              <a:ea typeface="Arial MT"/>
              <a:cs typeface="Arial MT"/>
            </a:endParaRPr>
          </a:p>
          <a:p>
            <a:pPr marL="304165" marR="311150" algn="just">
              <a:lnSpc>
                <a:spcPct val="121000"/>
              </a:lnSpc>
              <a:spcBef>
                <a:spcPts val="5"/>
              </a:spcBef>
              <a:spcAft>
                <a:spcPts val="0"/>
              </a:spcAft>
            </a:pPr>
            <a:r>
              <a:rPr lang="en-US" sz="1800" dirty="0">
                <a:effectLst/>
                <a:latin typeface="Times New Roman" panose="02020603050405020304" pitchFamily="18" charset="0"/>
                <a:ea typeface="Arial MT"/>
                <a:cs typeface="Arial MT"/>
              </a:rPr>
              <a:t> </a:t>
            </a:r>
            <a:endParaRPr lang="en-IN" sz="1200" dirty="0">
              <a:effectLst/>
              <a:latin typeface="Arial MT"/>
              <a:ea typeface="Arial MT"/>
              <a:cs typeface="Arial MT"/>
            </a:endParaRPr>
          </a:p>
          <a:p>
            <a:pPr marL="342900" marR="311150" lvl="0" indent="-342900" algn="just">
              <a:lnSpc>
                <a:spcPct val="121000"/>
              </a:lnSpc>
              <a:spcBef>
                <a:spcPts val="5"/>
              </a:spcBef>
              <a:spcAft>
                <a:spcPts val="0"/>
              </a:spcAft>
              <a:buFont typeface="Symbol" panose="05050102010706020507" pitchFamily="18" charset="2"/>
              <a:buChar char=""/>
            </a:pPr>
            <a:r>
              <a:rPr lang="en-US" sz="1800" dirty="0">
                <a:effectLst/>
                <a:latin typeface="Times New Roman" panose="02020603050405020304" pitchFamily="18" charset="0"/>
                <a:ea typeface="Arial MT"/>
                <a:cs typeface="Arial MT"/>
              </a:rPr>
              <a:t>Algorithms like contour detection and identification work on these binarized images. </a:t>
            </a:r>
            <a:endParaRPr lang="en-IN" sz="1200" dirty="0">
              <a:effectLst/>
              <a:latin typeface="Arial MT"/>
              <a:ea typeface="Arial MT"/>
              <a:cs typeface="Arial MT"/>
            </a:endParaRPr>
          </a:p>
        </p:txBody>
      </p:sp>
      <p:sp>
        <p:nvSpPr>
          <p:cNvPr id="3" name="Date Placeholder 2">
            <a:extLst>
              <a:ext uri="{FF2B5EF4-FFF2-40B4-BE49-F238E27FC236}">
                <a16:creationId xmlns:a16="http://schemas.microsoft.com/office/drawing/2014/main" id="{E9F44035-4D79-EAB5-063C-FE66851854C4}"/>
              </a:ext>
            </a:extLst>
          </p:cNvPr>
          <p:cNvSpPr>
            <a:spLocks noGrp="1"/>
          </p:cNvSpPr>
          <p:nvPr>
            <p:ph type="dt" sz="half" idx="10"/>
          </p:nvPr>
        </p:nvSpPr>
        <p:spPr/>
        <p:txBody>
          <a:bodyPr/>
          <a:lstStyle/>
          <a:p>
            <a:fld id="{A8BD39A6-847A-4340-8E09-C12B470DB08F}" type="datetime1">
              <a:rPr lang="en-US" smtClean="0"/>
              <a:t>3/27/2024</a:t>
            </a:fld>
            <a:endParaRPr lang="en-US"/>
          </a:p>
        </p:txBody>
      </p:sp>
      <p:sp>
        <p:nvSpPr>
          <p:cNvPr id="5" name="Footer Placeholder 4">
            <a:extLst>
              <a:ext uri="{FF2B5EF4-FFF2-40B4-BE49-F238E27FC236}">
                <a16:creationId xmlns:a16="http://schemas.microsoft.com/office/drawing/2014/main" id="{944ECFAA-B61D-7037-0288-5A4316940A6A}"/>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0562417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A3EF-BFE2-F0D9-255C-B96FCE709C8F}"/>
              </a:ext>
            </a:extLst>
          </p:cNvPr>
          <p:cNvSpPr>
            <a:spLocks noGrp="1"/>
          </p:cNvSpPr>
          <p:nvPr>
            <p:ph type="title"/>
          </p:nvPr>
        </p:nvSpPr>
        <p:spPr>
          <a:xfrm>
            <a:off x="10160" y="133301"/>
            <a:ext cx="10972800" cy="775943"/>
          </a:xfrm>
        </p:spPr>
        <p:txBody>
          <a:bodyPr vert="horz" lIns="91440" tIns="45720" rIns="91440" bIns="45720" rtlCol="0" anchor="ctr">
            <a:normAutofit fontScale="90000"/>
          </a:bodyPr>
          <a:lstStyle/>
          <a:p>
            <a:pPr algn="l"/>
            <a:r>
              <a:rPr lang="en-US" sz="3200" b="1" dirty="0"/>
              <a:t>The two commonly used thresholding methods :</a:t>
            </a:r>
            <a:br>
              <a:rPr lang="en-IN" sz="3200" b="1" dirty="0"/>
            </a:br>
            <a:endParaRPr lang="en-IN" sz="3200" b="1" dirty="0"/>
          </a:p>
        </p:txBody>
      </p:sp>
      <p:sp>
        <p:nvSpPr>
          <p:cNvPr id="4" name="Slide Number Placeholder 3">
            <a:extLst>
              <a:ext uri="{FF2B5EF4-FFF2-40B4-BE49-F238E27FC236}">
                <a16:creationId xmlns:a16="http://schemas.microsoft.com/office/drawing/2014/main" id="{8A0A821F-F946-DDAF-6719-5B83CA7FBE33}"/>
              </a:ext>
            </a:extLst>
          </p:cNvPr>
          <p:cNvSpPr>
            <a:spLocks noGrp="1"/>
          </p:cNvSpPr>
          <p:nvPr>
            <p:ph type="sldNum" sz="quarter" idx="12"/>
          </p:nvPr>
        </p:nvSpPr>
        <p:spPr/>
        <p:txBody>
          <a:bodyPr/>
          <a:lstStyle/>
          <a:p>
            <a:fld id="{B6F15528-21DE-4FAA-801E-634DDDAF4B2B}" type="slidenum">
              <a:rPr lang="en-US" smtClean="0"/>
              <a:pPr/>
              <a:t>84</a:t>
            </a:fld>
            <a:endParaRPr lang="en-US"/>
          </a:p>
        </p:txBody>
      </p:sp>
      <p:sp>
        <p:nvSpPr>
          <p:cNvPr id="8" name="TextBox 7">
            <a:extLst>
              <a:ext uri="{FF2B5EF4-FFF2-40B4-BE49-F238E27FC236}">
                <a16:creationId xmlns:a16="http://schemas.microsoft.com/office/drawing/2014/main" id="{84D33DFC-2756-5A4A-A89D-9C4A3AAFBA5D}"/>
              </a:ext>
            </a:extLst>
          </p:cNvPr>
          <p:cNvSpPr txBox="1"/>
          <p:nvPr/>
        </p:nvSpPr>
        <p:spPr>
          <a:xfrm>
            <a:off x="457200" y="748055"/>
            <a:ext cx="8280400" cy="5859168"/>
          </a:xfrm>
          <a:prstGeom prst="rect">
            <a:avLst/>
          </a:prstGeom>
          <a:noFill/>
        </p:spPr>
        <p:txBody>
          <a:bodyPr wrap="square">
            <a:spAutoFit/>
          </a:bodyPr>
          <a:lstStyle/>
          <a:p>
            <a:pPr marL="304165" marR="297815" algn="just">
              <a:lnSpc>
                <a:spcPct val="121000"/>
              </a:lnSpc>
              <a:spcBef>
                <a:spcPts val="1165"/>
              </a:spcBef>
              <a:spcAft>
                <a:spcPts val="0"/>
              </a:spcAft>
            </a:pPr>
            <a:r>
              <a:rPr lang="en-US" sz="1800" b="1" dirty="0">
                <a:effectLst/>
                <a:latin typeface="Times New Roman" panose="02020603050405020304" pitchFamily="18" charset="0"/>
                <a:ea typeface="Arial MT"/>
                <a:cs typeface="Arial MT"/>
              </a:rPr>
              <a:t>Global</a:t>
            </a:r>
            <a:r>
              <a:rPr lang="en-US" sz="1800" b="1" spc="-15" dirty="0">
                <a:effectLst/>
                <a:latin typeface="Times New Roman" panose="02020603050405020304" pitchFamily="18" charset="0"/>
                <a:ea typeface="Arial MT"/>
                <a:cs typeface="Arial MT"/>
              </a:rPr>
              <a:t> </a:t>
            </a:r>
            <a:r>
              <a:rPr lang="en-US" sz="1800" b="1" dirty="0">
                <a:effectLst/>
                <a:latin typeface="Times New Roman" panose="02020603050405020304" pitchFamily="18" charset="0"/>
                <a:ea typeface="Arial MT"/>
                <a:cs typeface="Arial MT"/>
              </a:rPr>
              <a:t>thresholding</a:t>
            </a:r>
            <a:r>
              <a:rPr lang="en-US" sz="1800" b="1"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is</a:t>
            </a:r>
            <a:r>
              <a:rPr lang="en-US" sz="1800" spc="-15"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a</a:t>
            </a:r>
            <a:r>
              <a:rPr lang="en-US" sz="1800" spc="-15"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technique</a:t>
            </a:r>
            <a:r>
              <a:rPr lang="en-US" sz="1800" spc="-15"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used</a:t>
            </a:r>
            <a:r>
              <a:rPr lang="en-US" sz="1800" spc="-15"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in</a:t>
            </a:r>
            <a:r>
              <a:rPr lang="en-US" sz="1800" spc="-15"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image</a:t>
            </a:r>
            <a:r>
              <a:rPr lang="en-US" sz="1800" spc="-15"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segmentation</a:t>
            </a:r>
            <a:r>
              <a:rPr lang="en-US" sz="1800" spc="-15"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to</a:t>
            </a:r>
            <a:r>
              <a:rPr lang="en-US" sz="1800" spc="-15"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divide</a:t>
            </a:r>
            <a:r>
              <a:rPr lang="en-US" sz="1800" spc="-15"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images</a:t>
            </a:r>
            <a:r>
              <a:rPr lang="en-US" sz="1800" spc="-15"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into foreground</a:t>
            </a:r>
            <a:r>
              <a:rPr lang="en-US" sz="1800" spc="-1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and</a:t>
            </a:r>
            <a:r>
              <a:rPr lang="en-US" sz="1800" spc="-1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background</a:t>
            </a:r>
            <a:r>
              <a:rPr lang="en-US" sz="1800" spc="-1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regions</a:t>
            </a:r>
            <a:r>
              <a:rPr lang="en-US" sz="1800" spc="-1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based</a:t>
            </a:r>
            <a:r>
              <a:rPr lang="en-US" sz="1800" spc="-1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on</a:t>
            </a:r>
            <a:r>
              <a:rPr lang="en-US" sz="1800" spc="-1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pixel</a:t>
            </a:r>
            <a:r>
              <a:rPr lang="en-US" sz="1800" spc="-1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intensity</a:t>
            </a:r>
            <a:r>
              <a:rPr lang="en-US" sz="1800" spc="-1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values.</a:t>
            </a:r>
            <a:r>
              <a:rPr lang="en-US" sz="1800" spc="-10" dirty="0">
                <a:effectLst/>
                <a:latin typeface="Times New Roman" panose="02020603050405020304" pitchFamily="18" charset="0"/>
                <a:ea typeface="Arial MT"/>
                <a:cs typeface="Arial MT"/>
              </a:rPr>
              <a:t> </a:t>
            </a:r>
            <a:endParaRPr lang="en-IN" sz="1200" dirty="0">
              <a:effectLst/>
              <a:latin typeface="Arial MT"/>
              <a:ea typeface="Arial MT"/>
              <a:cs typeface="Arial MT"/>
            </a:endParaRPr>
          </a:p>
          <a:p>
            <a:pPr marL="304165" marR="297815" algn="just">
              <a:lnSpc>
                <a:spcPct val="121000"/>
              </a:lnSpc>
              <a:spcBef>
                <a:spcPts val="1165"/>
              </a:spcBef>
              <a:spcAft>
                <a:spcPts val="0"/>
              </a:spcAft>
            </a:pPr>
            <a:r>
              <a:rPr lang="en-US" sz="1800" dirty="0">
                <a:effectLst/>
                <a:latin typeface="Times New Roman" panose="02020603050405020304" pitchFamily="18" charset="0"/>
                <a:ea typeface="Arial MT"/>
                <a:cs typeface="Arial MT"/>
              </a:rPr>
              <a:t>This method is simple and efficient but may not work well for images with varying illumination or contrast. In those cases, adaptive thresholding techniques may be more appropriate.</a:t>
            </a:r>
            <a:endParaRPr lang="en-IN" sz="1200" dirty="0">
              <a:effectLst/>
              <a:latin typeface="Arial MT"/>
              <a:ea typeface="Arial MT"/>
              <a:cs typeface="Arial MT"/>
            </a:endParaRPr>
          </a:p>
          <a:p>
            <a:pPr marL="304165" marR="295275" algn="just">
              <a:lnSpc>
                <a:spcPct val="121000"/>
              </a:lnSpc>
              <a:spcBef>
                <a:spcPts val="1190"/>
              </a:spcBef>
              <a:spcAft>
                <a:spcPts val="0"/>
              </a:spcAft>
            </a:pPr>
            <a:r>
              <a:rPr lang="en-US" sz="1800" b="1" dirty="0">
                <a:effectLst/>
                <a:latin typeface="Times New Roman" panose="02020603050405020304" pitchFamily="18" charset="0"/>
                <a:ea typeface="Arial MT"/>
                <a:cs typeface="Arial MT"/>
              </a:rPr>
              <a:t>Adaptive thresholding </a:t>
            </a:r>
            <a:r>
              <a:rPr lang="en-US" sz="1800" dirty="0">
                <a:effectLst/>
                <a:latin typeface="Times New Roman" panose="02020603050405020304" pitchFamily="18" charset="0"/>
                <a:ea typeface="Arial MT"/>
                <a:cs typeface="Arial MT"/>
              </a:rPr>
              <a:t>is a technique used in image segmentation to divide an</a:t>
            </a:r>
            <a:r>
              <a:rPr lang="en-US" sz="1800" spc="20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image</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into</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foreground</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and</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background</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regions</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by</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adjusting</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the</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threshold</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value</a:t>
            </a:r>
            <a:r>
              <a:rPr lang="en-US" sz="1800" spc="-2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locally based on the image characteristics. </a:t>
            </a:r>
            <a:endParaRPr lang="en-IN" sz="1200" dirty="0">
              <a:effectLst/>
              <a:latin typeface="Arial MT"/>
              <a:ea typeface="Arial MT"/>
              <a:cs typeface="Arial MT"/>
            </a:endParaRPr>
          </a:p>
          <a:p>
            <a:pPr marL="304165" marR="295275" algn="just">
              <a:lnSpc>
                <a:spcPct val="121000"/>
              </a:lnSpc>
              <a:spcBef>
                <a:spcPts val="1190"/>
              </a:spcBef>
              <a:spcAft>
                <a:spcPts val="0"/>
              </a:spcAft>
            </a:pPr>
            <a:r>
              <a:rPr lang="en-US" sz="1800" dirty="0">
                <a:effectLst/>
                <a:latin typeface="Times New Roman" panose="02020603050405020304" pitchFamily="18" charset="0"/>
                <a:ea typeface="Arial MT"/>
                <a:cs typeface="Arial MT"/>
              </a:rPr>
              <a:t>The method involves selecting a threshold value for each smaller region or block, based on the statistics of the pixel values within that block. </a:t>
            </a:r>
            <a:endParaRPr lang="en-IN" sz="1200" dirty="0">
              <a:effectLst/>
              <a:latin typeface="Arial MT"/>
              <a:ea typeface="Arial MT"/>
              <a:cs typeface="Arial MT"/>
            </a:endParaRPr>
          </a:p>
          <a:p>
            <a:pPr marL="304165" marR="295275" algn="just">
              <a:lnSpc>
                <a:spcPct val="121000"/>
              </a:lnSpc>
              <a:spcBef>
                <a:spcPts val="1190"/>
              </a:spcBef>
              <a:spcAft>
                <a:spcPts val="0"/>
              </a:spcAft>
            </a:pPr>
            <a:r>
              <a:rPr lang="en-US" sz="1800" dirty="0">
                <a:effectLst/>
                <a:latin typeface="Times New Roman" panose="02020603050405020304" pitchFamily="18" charset="0"/>
                <a:ea typeface="Arial MT"/>
                <a:cs typeface="Arial MT"/>
              </a:rPr>
              <a:t>Adaptive thresholding is useful for images with non-uniform illumination or varying contrast and is commonly used in document scanning, image binarization,</a:t>
            </a:r>
            <a:r>
              <a:rPr lang="en-US" sz="1800" spc="200" dirty="0">
                <a:effectLst/>
                <a:latin typeface="Times New Roman" panose="02020603050405020304" pitchFamily="18" charset="0"/>
                <a:ea typeface="Arial MT"/>
                <a:cs typeface="Arial MT"/>
              </a:rPr>
              <a:t> </a:t>
            </a:r>
            <a:r>
              <a:rPr lang="en-US" sz="1800" dirty="0">
                <a:effectLst/>
                <a:latin typeface="Times New Roman" panose="02020603050405020304" pitchFamily="18" charset="0"/>
                <a:ea typeface="Arial MT"/>
                <a:cs typeface="Arial MT"/>
              </a:rPr>
              <a:t>and image segmentation. </a:t>
            </a:r>
            <a:endParaRPr lang="en-IN" sz="1200" dirty="0">
              <a:effectLst/>
              <a:latin typeface="Arial MT"/>
              <a:ea typeface="Arial MT"/>
              <a:cs typeface="Arial MT"/>
            </a:endParaRPr>
          </a:p>
          <a:p>
            <a:pPr marL="304165" marR="295275" algn="just">
              <a:lnSpc>
                <a:spcPct val="121000"/>
              </a:lnSpc>
              <a:spcBef>
                <a:spcPts val="1190"/>
              </a:spcBef>
              <a:spcAft>
                <a:spcPts val="0"/>
              </a:spcAft>
            </a:pPr>
            <a:r>
              <a:rPr lang="en-US" sz="1800" dirty="0">
                <a:effectLst/>
                <a:latin typeface="Times New Roman" panose="02020603050405020304" pitchFamily="18" charset="0"/>
                <a:ea typeface="Arial MT"/>
                <a:cs typeface="Arial MT"/>
              </a:rPr>
              <a:t>The choice of adaptive thresholding technique depends on the specific application requirements and image characteristics.</a:t>
            </a:r>
            <a:endParaRPr lang="en-IN" sz="1200" dirty="0">
              <a:effectLst/>
              <a:latin typeface="Arial MT"/>
              <a:ea typeface="Arial MT"/>
              <a:cs typeface="Arial MT"/>
            </a:endParaRPr>
          </a:p>
        </p:txBody>
      </p:sp>
      <p:pic>
        <p:nvPicPr>
          <p:cNvPr id="9" name="Picture 8">
            <a:extLst>
              <a:ext uri="{FF2B5EF4-FFF2-40B4-BE49-F238E27FC236}">
                <a16:creationId xmlns:a16="http://schemas.microsoft.com/office/drawing/2014/main" id="{5B5E0B85-D87F-4926-EEB4-E56DEAECFA2A}"/>
              </a:ext>
            </a:extLst>
          </p:cNvPr>
          <p:cNvPicPr>
            <a:picLocks noChangeAspect="1"/>
          </p:cNvPicPr>
          <p:nvPr/>
        </p:nvPicPr>
        <p:blipFill>
          <a:blip r:embed="rId2"/>
          <a:stretch>
            <a:fillRect/>
          </a:stretch>
        </p:blipFill>
        <p:spPr>
          <a:xfrm>
            <a:off x="8534400" y="990600"/>
            <a:ext cx="3657600" cy="3657917"/>
          </a:xfrm>
          <a:prstGeom prst="rect">
            <a:avLst/>
          </a:prstGeom>
        </p:spPr>
      </p:pic>
      <p:sp>
        <p:nvSpPr>
          <p:cNvPr id="3" name="Date Placeholder 2">
            <a:extLst>
              <a:ext uri="{FF2B5EF4-FFF2-40B4-BE49-F238E27FC236}">
                <a16:creationId xmlns:a16="http://schemas.microsoft.com/office/drawing/2014/main" id="{519CA96D-18C5-150F-BEA0-D7AE34B98041}"/>
              </a:ext>
            </a:extLst>
          </p:cNvPr>
          <p:cNvSpPr>
            <a:spLocks noGrp="1"/>
          </p:cNvSpPr>
          <p:nvPr>
            <p:ph type="dt" sz="half" idx="10"/>
          </p:nvPr>
        </p:nvSpPr>
        <p:spPr/>
        <p:txBody>
          <a:bodyPr/>
          <a:lstStyle/>
          <a:p>
            <a:fld id="{5E9B33C8-508A-4C7F-8A55-7FC576221D48}" type="datetime1">
              <a:rPr lang="en-US" smtClean="0"/>
              <a:t>3/27/2024</a:t>
            </a:fld>
            <a:endParaRPr lang="en-US"/>
          </a:p>
        </p:txBody>
      </p:sp>
      <p:sp>
        <p:nvSpPr>
          <p:cNvPr id="5" name="Footer Placeholder 4">
            <a:extLst>
              <a:ext uri="{FF2B5EF4-FFF2-40B4-BE49-F238E27FC236}">
                <a16:creationId xmlns:a16="http://schemas.microsoft.com/office/drawing/2014/main" id="{EF714861-0A5C-5EC8-524E-32C2AD08143D}"/>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297083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18098B3F-AC45-CDF6-8960-A9D24F6BCBC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6F15528-21DE-4FAA-801E-634DDDAF4B2B}" type="slidenum">
              <a:rPr lang="en-US" smtClean="0"/>
              <a:pPr>
                <a:spcAft>
                  <a:spcPts val="600"/>
                </a:spcAft>
              </a:pPr>
              <a:t>85</a:t>
            </a:fld>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39A762-9500-9367-FB4F-ABEF4324D4C8}"/>
              </a:ext>
            </a:extLst>
          </p:cNvPr>
          <p:cNvPicPr>
            <a:picLocks noChangeAspect="1"/>
          </p:cNvPicPr>
          <p:nvPr/>
        </p:nvPicPr>
        <p:blipFill rotWithShape="1">
          <a:blip r:embed="rId2"/>
          <a:srcRect t="8381"/>
          <a:stretch/>
        </p:blipFill>
        <p:spPr>
          <a:xfrm>
            <a:off x="609601" y="609600"/>
            <a:ext cx="11048999" cy="5604932"/>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7C48B-A5E0-5ED8-4ADC-AE3ED129CC39}"/>
              </a:ext>
            </a:extLst>
          </p:cNvPr>
          <p:cNvSpPr>
            <a:spLocks noGrp="1"/>
          </p:cNvSpPr>
          <p:nvPr>
            <p:ph type="title"/>
          </p:nvPr>
        </p:nvSpPr>
        <p:spPr>
          <a:xfrm>
            <a:off x="81281" y="-35552"/>
            <a:ext cx="10972800" cy="639762"/>
          </a:xfrm>
        </p:spPr>
        <p:txBody>
          <a:bodyPr vert="horz" lIns="91440" tIns="45720" rIns="91440" bIns="45720" rtlCol="0" anchor="ctr">
            <a:normAutofit/>
          </a:bodyPr>
          <a:lstStyle/>
          <a:p>
            <a:pPr algn="l"/>
            <a:r>
              <a:rPr lang="en-US" sz="3200" b="1" dirty="0"/>
              <a:t>Thresholding</a:t>
            </a:r>
            <a:endParaRPr lang="en-IN" sz="3200" b="1" dirty="0"/>
          </a:p>
        </p:txBody>
      </p:sp>
      <p:sp>
        <p:nvSpPr>
          <p:cNvPr id="3" name="Date Placeholder 2">
            <a:extLst>
              <a:ext uri="{FF2B5EF4-FFF2-40B4-BE49-F238E27FC236}">
                <a16:creationId xmlns:a16="http://schemas.microsoft.com/office/drawing/2014/main" id="{0170E882-D592-F11E-1C40-0515AB77D438}"/>
              </a:ext>
            </a:extLst>
          </p:cNvPr>
          <p:cNvSpPr>
            <a:spLocks noGrp="1"/>
          </p:cNvSpPr>
          <p:nvPr>
            <p:ph type="dt" sz="half" idx="10"/>
          </p:nvPr>
        </p:nvSpPr>
        <p:spPr/>
        <p:txBody>
          <a:bodyPr/>
          <a:lstStyle/>
          <a:p>
            <a:fld id="{DA9C3105-FA55-40A9-9912-ACC86C10698A}" type="datetime1">
              <a:rPr lang="en-US" smtClean="0"/>
              <a:t>3/27/2024</a:t>
            </a:fld>
            <a:endParaRPr lang="en-US"/>
          </a:p>
        </p:txBody>
      </p:sp>
      <p:sp>
        <p:nvSpPr>
          <p:cNvPr id="5" name="Footer Placeholder 4">
            <a:extLst>
              <a:ext uri="{FF2B5EF4-FFF2-40B4-BE49-F238E27FC236}">
                <a16:creationId xmlns:a16="http://schemas.microsoft.com/office/drawing/2014/main" id="{751452FB-56F1-003F-FF2A-E571BC806A2E}"/>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1158737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94EBDC-B46C-8501-F770-DD88DAFFA8D9}"/>
              </a:ext>
            </a:extLst>
          </p:cNvPr>
          <p:cNvSpPr>
            <a:spLocks noGrp="1"/>
          </p:cNvSpPr>
          <p:nvPr>
            <p:ph type="sldNum" sz="quarter" idx="12"/>
          </p:nvPr>
        </p:nvSpPr>
        <p:spPr/>
        <p:txBody>
          <a:bodyPr/>
          <a:lstStyle/>
          <a:p>
            <a:fld id="{B6F15528-21DE-4FAA-801E-634DDDAF4B2B}" type="slidenum">
              <a:rPr lang="en-US" smtClean="0"/>
              <a:pPr/>
              <a:t>86</a:t>
            </a:fld>
            <a:endParaRPr lang="en-US"/>
          </a:p>
        </p:txBody>
      </p:sp>
      <p:pic>
        <p:nvPicPr>
          <p:cNvPr id="6" name="Picture 5">
            <a:extLst>
              <a:ext uri="{FF2B5EF4-FFF2-40B4-BE49-F238E27FC236}">
                <a16:creationId xmlns:a16="http://schemas.microsoft.com/office/drawing/2014/main" id="{7B6F2E33-BFE9-D7BF-D62D-319F16FB8B64}"/>
              </a:ext>
            </a:extLst>
          </p:cNvPr>
          <p:cNvPicPr>
            <a:picLocks noChangeAspect="1"/>
          </p:cNvPicPr>
          <p:nvPr/>
        </p:nvPicPr>
        <p:blipFill>
          <a:blip r:embed="rId2"/>
          <a:stretch>
            <a:fillRect/>
          </a:stretch>
        </p:blipFill>
        <p:spPr>
          <a:xfrm>
            <a:off x="609600" y="676274"/>
            <a:ext cx="11125200" cy="5800725"/>
          </a:xfrm>
          <a:prstGeom prst="rect">
            <a:avLst/>
          </a:prstGeom>
        </p:spPr>
      </p:pic>
      <p:sp>
        <p:nvSpPr>
          <p:cNvPr id="2" name="Date Placeholder 1">
            <a:extLst>
              <a:ext uri="{FF2B5EF4-FFF2-40B4-BE49-F238E27FC236}">
                <a16:creationId xmlns:a16="http://schemas.microsoft.com/office/drawing/2014/main" id="{18029DEE-B8D1-E2CA-18F8-4D729675E56C}"/>
              </a:ext>
            </a:extLst>
          </p:cNvPr>
          <p:cNvSpPr>
            <a:spLocks noGrp="1"/>
          </p:cNvSpPr>
          <p:nvPr>
            <p:ph type="dt" sz="half" idx="10"/>
          </p:nvPr>
        </p:nvSpPr>
        <p:spPr/>
        <p:txBody>
          <a:bodyPr/>
          <a:lstStyle/>
          <a:p>
            <a:fld id="{B9BC6185-114F-4897-8D25-B86FD6961E9D}" type="datetime1">
              <a:rPr lang="en-US" smtClean="0"/>
              <a:t>3/27/2024</a:t>
            </a:fld>
            <a:endParaRPr lang="en-US"/>
          </a:p>
        </p:txBody>
      </p:sp>
      <p:sp>
        <p:nvSpPr>
          <p:cNvPr id="3" name="Footer Placeholder 2">
            <a:extLst>
              <a:ext uri="{FF2B5EF4-FFF2-40B4-BE49-F238E27FC236}">
                <a16:creationId xmlns:a16="http://schemas.microsoft.com/office/drawing/2014/main" id="{40B0B70D-0BB5-F508-59A4-CE15FC8A59CF}"/>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568882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FACCB6-7D74-4C6A-1AB3-05A4C522CEC9}"/>
              </a:ext>
            </a:extLst>
          </p:cNvPr>
          <p:cNvSpPr>
            <a:spLocks noGrp="1"/>
          </p:cNvSpPr>
          <p:nvPr>
            <p:ph type="sldNum" sz="quarter" idx="12"/>
          </p:nvPr>
        </p:nvSpPr>
        <p:spPr/>
        <p:txBody>
          <a:bodyPr/>
          <a:lstStyle/>
          <a:p>
            <a:fld id="{B6F15528-21DE-4FAA-801E-634DDDAF4B2B}" type="slidenum">
              <a:rPr lang="en-US" smtClean="0"/>
              <a:pPr/>
              <a:t>87</a:t>
            </a:fld>
            <a:endParaRPr lang="en-US"/>
          </a:p>
        </p:txBody>
      </p:sp>
      <p:pic>
        <p:nvPicPr>
          <p:cNvPr id="6" name="Picture 5">
            <a:extLst>
              <a:ext uri="{FF2B5EF4-FFF2-40B4-BE49-F238E27FC236}">
                <a16:creationId xmlns:a16="http://schemas.microsoft.com/office/drawing/2014/main" id="{A1495B91-DA50-E931-8113-7E0080545403}"/>
              </a:ext>
            </a:extLst>
          </p:cNvPr>
          <p:cNvPicPr>
            <a:picLocks noChangeAspect="1"/>
          </p:cNvPicPr>
          <p:nvPr/>
        </p:nvPicPr>
        <p:blipFill rotWithShape="1">
          <a:blip r:embed="rId2"/>
          <a:srcRect t="13594"/>
          <a:stretch/>
        </p:blipFill>
        <p:spPr>
          <a:xfrm>
            <a:off x="457200" y="1142999"/>
            <a:ext cx="11125200" cy="4843463"/>
          </a:xfrm>
          <a:prstGeom prst="rect">
            <a:avLst/>
          </a:prstGeom>
        </p:spPr>
      </p:pic>
      <p:sp>
        <p:nvSpPr>
          <p:cNvPr id="2" name="Title 1">
            <a:extLst>
              <a:ext uri="{FF2B5EF4-FFF2-40B4-BE49-F238E27FC236}">
                <a16:creationId xmlns:a16="http://schemas.microsoft.com/office/drawing/2014/main" id="{A9FE0281-294F-DA02-95AA-110D3AA601A5}"/>
              </a:ext>
            </a:extLst>
          </p:cNvPr>
          <p:cNvSpPr>
            <a:spLocks noGrp="1"/>
          </p:cNvSpPr>
          <p:nvPr>
            <p:ph type="title"/>
          </p:nvPr>
        </p:nvSpPr>
        <p:spPr>
          <a:xfrm>
            <a:off x="381000" y="163028"/>
            <a:ext cx="10972800" cy="639762"/>
          </a:xfrm>
        </p:spPr>
        <p:txBody>
          <a:bodyPr vert="horz" lIns="91440" tIns="45720" rIns="91440" bIns="45720" rtlCol="0" anchor="ctr">
            <a:normAutofit/>
          </a:bodyPr>
          <a:lstStyle/>
          <a:p>
            <a:pPr algn="l"/>
            <a:r>
              <a:rPr lang="en-US" sz="3200" b="1" dirty="0"/>
              <a:t>Basic Thresholding</a:t>
            </a:r>
            <a:endParaRPr lang="en-IN" sz="3200" b="1" dirty="0"/>
          </a:p>
        </p:txBody>
      </p:sp>
      <p:sp>
        <p:nvSpPr>
          <p:cNvPr id="3" name="Date Placeholder 2">
            <a:extLst>
              <a:ext uri="{FF2B5EF4-FFF2-40B4-BE49-F238E27FC236}">
                <a16:creationId xmlns:a16="http://schemas.microsoft.com/office/drawing/2014/main" id="{2D20E6DA-B2F2-7A2C-D98A-E68B99D7A9C6}"/>
              </a:ext>
            </a:extLst>
          </p:cNvPr>
          <p:cNvSpPr>
            <a:spLocks noGrp="1"/>
          </p:cNvSpPr>
          <p:nvPr>
            <p:ph type="dt" sz="half" idx="10"/>
          </p:nvPr>
        </p:nvSpPr>
        <p:spPr/>
        <p:txBody>
          <a:bodyPr/>
          <a:lstStyle/>
          <a:p>
            <a:fld id="{59BD58FE-D789-40A5-A5C8-7A7DBAB1220C}" type="datetime1">
              <a:rPr lang="en-US" smtClean="0"/>
              <a:t>3/27/2024</a:t>
            </a:fld>
            <a:endParaRPr lang="en-US"/>
          </a:p>
        </p:txBody>
      </p:sp>
      <p:sp>
        <p:nvSpPr>
          <p:cNvPr id="5" name="Footer Placeholder 4">
            <a:extLst>
              <a:ext uri="{FF2B5EF4-FFF2-40B4-BE49-F238E27FC236}">
                <a16:creationId xmlns:a16="http://schemas.microsoft.com/office/drawing/2014/main" id="{BF3382B2-2A43-E25E-0E66-60CD63647384}"/>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8601984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CA23FD-6261-B0CE-9075-35EDB8261419}"/>
              </a:ext>
            </a:extLst>
          </p:cNvPr>
          <p:cNvSpPr>
            <a:spLocks noGrp="1"/>
          </p:cNvSpPr>
          <p:nvPr>
            <p:ph type="sldNum" sz="quarter" idx="12"/>
          </p:nvPr>
        </p:nvSpPr>
        <p:spPr/>
        <p:txBody>
          <a:bodyPr/>
          <a:lstStyle/>
          <a:p>
            <a:fld id="{B6F15528-21DE-4FAA-801E-634DDDAF4B2B}" type="slidenum">
              <a:rPr lang="en-US" smtClean="0"/>
              <a:pPr/>
              <a:t>88</a:t>
            </a:fld>
            <a:endParaRPr lang="en-US"/>
          </a:p>
        </p:txBody>
      </p:sp>
      <p:pic>
        <p:nvPicPr>
          <p:cNvPr id="6" name="Picture 5">
            <a:extLst>
              <a:ext uri="{FF2B5EF4-FFF2-40B4-BE49-F238E27FC236}">
                <a16:creationId xmlns:a16="http://schemas.microsoft.com/office/drawing/2014/main" id="{A1EFE1A4-1676-3429-25FA-1343D881BF8D}"/>
              </a:ext>
            </a:extLst>
          </p:cNvPr>
          <p:cNvPicPr>
            <a:picLocks noChangeAspect="1"/>
          </p:cNvPicPr>
          <p:nvPr/>
        </p:nvPicPr>
        <p:blipFill>
          <a:blip r:embed="rId2"/>
          <a:stretch>
            <a:fillRect/>
          </a:stretch>
        </p:blipFill>
        <p:spPr>
          <a:xfrm>
            <a:off x="609600" y="457201"/>
            <a:ext cx="10972800" cy="5738812"/>
          </a:xfrm>
          <a:prstGeom prst="rect">
            <a:avLst/>
          </a:prstGeom>
        </p:spPr>
      </p:pic>
      <p:sp>
        <p:nvSpPr>
          <p:cNvPr id="2" name="Date Placeholder 1">
            <a:extLst>
              <a:ext uri="{FF2B5EF4-FFF2-40B4-BE49-F238E27FC236}">
                <a16:creationId xmlns:a16="http://schemas.microsoft.com/office/drawing/2014/main" id="{C2AB5DF1-2644-685D-3574-F969CD71252A}"/>
              </a:ext>
            </a:extLst>
          </p:cNvPr>
          <p:cNvSpPr>
            <a:spLocks noGrp="1"/>
          </p:cNvSpPr>
          <p:nvPr>
            <p:ph type="dt" sz="half" idx="10"/>
          </p:nvPr>
        </p:nvSpPr>
        <p:spPr/>
        <p:txBody>
          <a:bodyPr/>
          <a:lstStyle/>
          <a:p>
            <a:fld id="{3CCA61BD-E018-400A-B2DA-AF48C1DA9EE4}" type="datetime1">
              <a:rPr lang="en-US" smtClean="0"/>
              <a:t>3/27/2024</a:t>
            </a:fld>
            <a:endParaRPr lang="en-US"/>
          </a:p>
        </p:txBody>
      </p:sp>
      <p:sp>
        <p:nvSpPr>
          <p:cNvPr id="3" name="Footer Placeholder 2">
            <a:extLst>
              <a:ext uri="{FF2B5EF4-FFF2-40B4-BE49-F238E27FC236}">
                <a16:creationId xmlns:a16="http://schemas.microsoft.com/office/drawing/2014/main" id="{770C7650-B7F0-D1BD-DD58-4D8DC8AF9BE6}"/>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017194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67A219-0DB6-6E4B-2B44-ED0EBB6E38A8}"/>
              </a:ext>
            </a:extLst>
          </p:cNvPr>
          <p:cNvSpPr>
            <a:spLocks noGrp="1"/>
          </p:cNvSpPr>
          <p:nvPr>
            <p:ph type="sldNum" sz="quarter" idx="12"/>
          </p:nvPr>
        </p:nvSpPr>
        <p:spPr/>
        <p:txBody>
          <a:bodyPr/>
          <a:lstStyle/>
          <a:p>
            <a:fld id="{B6F15528-21DE-4FAA-801E-634DDDAF4B2B}" type="slidenum">
              <a:rPr lang="en-US" smtClean="0"/>
              <a:pPr/>
              <a:t>89</a:t>
            </a:fld>
            <a:endParaRPr lang="en-US"/>
          </a:p>
        </p:txBody>
      </p:sp>
      <p:pic>
        <p:nvPicPr>
          <p:cNvPr id="6" name="Picture 5">
            <a:extLst>
              <a:ext uri="{FF2B5EF4-FFF2-40B4-BE49-F238E27FC236}">
                <a16:creationId xmlns:a16="http://schemas.microsoft.com/office/drawing/2014/main" id="{A7606D88-8936-7CA3-2722-AAA4D2232D4D}"/>
              </a:ext>
            </a:extLst>
          </p:cNvPr>
          <p:cNvPicPr>
            <a:picLocks noChangeAspect="1"/>
          </p:cNvPicPr>
          <p:nvPr/>
        </p:nvPicPr>
        <p:blipFill rotWithShape="1">
          <a:blip r:embed="rId2"/>
          <a:srcRect t="10127"/>
          <a:stretch/>
        </p:blipFill>
        <p:spPr>
          <a:xfrm>
            <a:off x="838200" y="1066800"/>
            <a:ext cx="10972800" cy="5410200"/>
          </a:xfrm>
          <a:prstGeom prst="rect">
            <a:avLst/>
          </a:prstGeom>
        </p:spPr>
      </p:pic>
      <p:sp>
        <p:nvSpPr>
          <p:cNvPr id="2" name="Title 1">
            <a:extLst>
              <a:ext uri="{FF2B5EF4-FFF2-40B4-BE49-F238E27FC236}">
                <a16:creationId xmlns:a16="http://schemas.microsoft.com/office/drawing/2014/main" id="{407BBC29-CB68-1CB0-28B0-5C4C2775E8B0}"/>
              </a:ext>
            </a:extLst>
          </p:cNvPr>
          <p:cNvSpPr>
            <a:spLocks noGrp="1"/>
          </p:cNvSpPr>
          <p:nvPr>
            <p:ph type="title"/>
          </p:nvPr>
        </p:nvSpPr>
        <p:spPr>
          <a:xfrm>
            <a:off x="381000" y="163028"/>
            <a:ext cx="10972800" cy="639762"/>
          </a:xfrm>
        </p:spPr>
        <p:txBody>
          <a:bodyPr vert="horz" lIns="91440" tIns="45720" rIns="91440" bIns="45720" rtlCol="0" anchor="ctr">
            <a:normAutofit/>
          </a:bodyPr>
          <a:lstStyle/>
          <a:p>
            <a:pPr algn="l"/>
            <a:r>
              <a:rPr lang="en-US" sz="3200" b="1" dirty="0"/>
              <a:t>Optimal Global Thresholding using Otsu’s method</a:t>
            </a:r>
            <a:endParaRPr lang="en-IN" sz="3200" b="1" dirty="0"/>
          </a:p>
        </p:txBody>
      </p:sp>
      <p:sp>
        <p:nvSpPr>
          <p:cNvPr id="3" name="Date Placeholder 2">
            <a:extLst>
              <a:ext uri="{FF2B5EF4-FFF2-40B4-BE49-F238E27FC236}">
                <a16:creationId xmlns:a16="http://schemas.microsoft.com/office/drawing/2014/main" id="{4FE3BD1E-9963-20B1-CA5B-65DB253C6EB7}"/>
              </a:ext>
            </a:extLst>
          </p:cNvPr>
          <p:cNvSpPr>
            <a:spLocks noGrp="1"/>
          </p:cNvSpPr>
          <p:nvPr>
            <p:ph type="dt" sz="half" idx="10"/>
          </p:nvPr>
        </p:nvSpPr>
        <p:spPr/>
        <p:txBody>
          <a:bodyPr/>
          <a:lstStyle/>
          <a:p>
            <a:fld id="{82B43195-8EF1-4C71-8A7E-AD56A56B8212}" type="datetime1">
              <a:rPr lang="en-US" smtClean="0"/>
              <a:t>3/27/2024</a:t>
            </a:fld>
            <a:endParaRPr lang="en-US"/>
          </a:p>
        </p:txBody>
      </p:sp>
      <p:sp>
        <p:nvSpPr>
          <p:cNvPr id="5" name="Footer Placeholder 4">
            <a:extLst>
              <a:ext uri="{FF2B5EF4-FFF2-40B4-BE49-F238E27FC236}">
                <a16:creationId xmlns:a16="http://schemas.microsoft.com/office/drawing/2014/main" id="{36A5311C-AE6C-A1B8-F478-BB9D42C9A9D1}"/>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76024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FEE8-F218-1642-91DE-5F6BAB24458D}"/>
              </a:ext>
            </a:extLst>
          </p:cNvPr>
          <p:cNvSpPr>
            <a:spLocks noGrp="1"/>
          </p:cNvSpPr>
          <p:nvPr>
            <p:ph type="title"/>
          </p:nvPr>
        </p:nvSpPr>
        <p:spPr>
          <a:xfrm>
            <a:off x="76200" y="181769"/>
            <a:ext cx="10972800" cy="639762"/>
          </a:xfrm>
        </p:spPr>
        <p:txBody>
          <a:bodyPr>
            <a:normAutofit fontScale="90000"/>
          </a:bodyPr>
          <a:lstStyle/>
          <a:p>
            <a:pPr algn="l"/>
            <a:r>
              <a:rPr lang="en-IN" b="1" dirty="0"/>
              <a:t>Where are you? </a:t>
            </a:r>
          </a:p>
        </p:txBody>
      </p:sp>
      <p:sp>
        <p:nvSpPr>
          <p:cNvPr id="4" name="Date Placeholder 3">
            <a:extLst>
              <a:ext uri="{FF2B5EF4-FFF2-40B4-BE49-F238E27FC236}">
                <a16:creationId xmlns:a16="http://schemas.microsoft.com/office/drawing/2014/main" id="{AB7EDF30-87AF-F8F5-67E1-A988DEED712E}"/>
              </a:ext>
            </a:extLst>
          </p:cNvPr>
          <p:cNvSpPr>
            <a:spLocks noGrp="1"/>
          </p:cNvSpPr>
          <p:nvPr>
            <p:ph type="dt" sz="half" idx="10"/>
          </p:nvPr>
        </p:nvSpPr>
        <p:spPr/>
        <p:txBody>
          <a:bodyPr/>
          <a:lstStyle/>
          <a:p>
            <a:fld id="{9DED79B4-9B07-429B-8F82-0D0C10D91691}" type="datetime1">
              <a:rPr lang="en-US" smtClean="0"/>
              <a:t>3/27/2024</a:t>
            </a:fld>
            <a:endParaRPr lang="en-US"/>
          </a:p>
        </p:txBody>
      </p:sp>
      <p:sp>
        <p:nvSpPr>
          <p:cNvPr id="5" name="Footer Placeholder 4">
            <a:extLst>
              <a:ext uri="{FF2B5EF4-FFF2-40B4-BE49-F238E27FC236}">
                <a16:creationId xmlns:a16="http://schemas.microsoft.com/office/drawing/2014/main" id="{1B0ABED2-CF24-7B3D-32C8-5F5163B909F7}"/>
              </a:ext>
            </a:extLst>
          </p:cNvPr>
          <p:cNvSpPr>
            <a:spLocks noGrp="1"/>
          </p:cNvSpPr>
          <p:nvPr>
            <p:ph type="ftr" sz="quarter" idx="11"/>
          </p:nvPr>
        </p:nvSpPr>
        <p:spPr/>
        <p:txBody>
          <a:bodyPr/>
          <a:lstStyle/>
          <a:p>
            <a:r>
              <a:rPr lang="it-IT"/>
              <a:t>Dr. N. Subhash Chandra, Professor, CVRCE</a:t>
            </a:r>
            <a:endParaRPr lang="en-US"/>
          </a:p>
        </p:txBody>
      </p:sp>
      <p:sp>
        <p:nvSpPr>
          <p:cNvPr id="6" name="Slide Number Placeholder 5">
            <a:extLst>
              <a:ext uri="{FF2B5EF4-FFF2-40B4-BE49-F238E27FC236}">
                <a16:creationId xmlns:a16="http://schemas.microsoft.com/office/drawing/2014/main" id="{3142FD71-8A02-59D2-BF97-3BEEC0E8D8C3}"/>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1026" name="Picture 2" descr="The Application Domain Maturity/Solution Maturity matrix adopted from [4]  ">
            <a:extLst>
              <a:ext uri="{FF2B5EF4-FFF2-40B4-BE49-F238E27FC236}">
                <a16:creationId xmlns:a16="http://schemas.microsoft.com/office/drawing/2014/main" id="{4E7FD670-B801-991E-1DF9-2443713DB2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0800" y="990600"/>
            <a:ext cx="8382000" cy="548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2691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6F5C9E-E5E2-9449-606B-5322B12D6743}"/>
              </a:ext>
            </a:extLst>
          </p:cNvPr>
          <p:cNvSpPr>
            <a:spLocks noGrp="1"/>
          </p:cNvSpPr>
          <p:nvPr>
            <p:ph type="sldNum" sz="quarter" idx="12"/>
          </p:nvPr>
        </p:nvSpPr>
        <p:spPr/>
        <p:txBody>
          <a:bodyPr/>
          <a:lstStyle/>
          <a:p>
            <a:fld id="{B6F15528-21DE-4FAA-801E-634DDDAF4B2B}" type="slidenum">
              <a:rPr lang="en-US" smtClean="0"/>
              <a:pPr/>
              <a:t>90</a:t>
            </a:fld>
            <a:endParaRPr lang="en-US"/>
          </a:p>
        </p:txBody>
      </p:sp>
      <p:pic>
        <p:nvPicPr>
          <p:cNvPr id="6" name="Picture 5">
            <a:extLst>
              <a:ext uri="{FF2B5EF4-FFF2-40B4-BE49-F238E27FC236}">
                <a16:creationId xmlns:a16="http://schemas.microsoft.com/office/drawing/2014/main" id="{7492AA3F-A939-8CE1-AA9B-470AF40ADDA8}"/>
              </a:ext>
            </a:extLst>
          </p:cNvPr>
          <p:cNvPicPr>
            <a:picLocks noChangeAspect="1"/>
          </p:cNvPicPr>
          <p:nvPr/>
        </p:nvPicPr>
        <p:blipFill>
          <a:blip r:embed="rId2"/>
          <a:stretch>
            <a:fillRect/>
          </a:stretch>
        </p:blipFill>
        <p:spPr>
          <a:xfrm>
            <a:off x="1066800" y="381000"/>
            <a:ext cx="10058399" cy="6095999"/>
          </a:xfrm>
          <a:prstGeom prst="rect">
            <a:avLst/>
          </a:prstGeom>
        </p:spPr>
      </p:pic>
      <p:sp>
        <p:nvSpPr>
          <p:cNvPr id="2" name="Date Placeholder 1">
            <a:extLst>
              <a:ext uri="{FF2B5EF4-FFF2-40B4-BE49-F238E27FC236}">
                <a16:creationId xmlns:a16="http://schemas.microsoft.com/office/drawing/2014/main" id="{E7466359-21CD-DDF6-4A8F-D4C46D918A2F}"/>
              </a:ext>
            </a:extLst>
          </p:cNvPr>
          <p:cNvSpPr>
            <a:spLocks noGrp="1"/>
          </p:cNvSpPr>
          <p:nvPr>
            <p:ph type="dt" sz="half" idx="10"/>
          </p:nvPr>
        </p:nvSpPr>
        <p:spPr/>
        <p:txBody>
          <a:bodyPr/>
          <a:lstStyle/>
          <a:p>
            <a:fld id="{F045AD97-FC75-42A7-87BB-0870A36278FF}" type="datetime1">
              <a:rPr lang="en-US" smtClean="0"/>
              <a:t>3/27/2024</a:t>
            </a:fld>
            <a:endParaRPr lang="en-US"/>
          </a:p>
        </p:txBody>
      </p:sp>
      <p:sp>
        <p:nvSpPr>
          <p:cNvPr id="3" name="Footer Placeholder 2">
            <a:extLst>
              <a:ext uri="{FF2B5EF4-FFF2-40B4-BE49-F238E27FC236}">
                <a16:creationId xmlns:a16="http://schemas.microsoft.com/office/drawing/2014/main" id="{7C1A7C22-29D8-879E-D422-DB42091591EF}"/>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9747053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4B4E3-8413-D39A-9626-406A0123E18E}"/>
              </a:ext>
            </a:extLst>
          </p:cNvPr>
          <p:cNvSpPr>
            <a:spLocks noGrp="1"/>
          </p:cNvSpPr>
          <p:nvPr>
            <p:ph type="sldNum" sz="quarter" idx="12"/>
          </p:nvPr>
        </p:nvSpPr>
        <p:spPr/>
        <p:txBody>
          <a:bodyPr/>
          <a:lstStyle/>
          <a:p>
            <a:fld id="{B6F15528-21DE-4FAA-801E-634DDDAF4B2B}" type="slidenum">
              <a:rPr lang="en-US" smtClean="0"/>
              <a:pPr/>
              <a:t>91</a:t>
            </a:fld>
            <a:endParaRPr lang="en-US"/>
          </a:p>
        </p:txBody>
      </p:sp>
      <p:pic>
        <p:nvPicPr>
          <p:cNvPr id="6" name="Picture 5">
            <a:extLst>
              <a:ext uri="{FF2B5EF4-FFF2-40B4-BE49-F238E27FC236}">
                <a16:creationId xmlns:a16="http://schemas.microsoft.com/office/drawing/2014/main" id="{0F6CC0B0-844B-4FFC-CAE1-A87D16C9B10F}"/>
              </a:ext>
            </a:extLst>
          </p:cNvPr>
          <p:cNvPicPr>
            <a:picLocks noChangeAspect="1"/>
          </p:cNvPicPr>
          <p:nvPr/>
        </p:nvPicPr>
        <p:blipFill>
          <a:blip r:embed="rId2"/>
          <a:stretch>
            <a:fillRect/>
          </a:stretch>
        </p:blipFill>
        <p:spPr>
          <a:xfrm>
            <a:off x="914400" y="533400"/>
            <a:ext cx="10668000" cy="6188075"/>
          </a:xfrm>
          <a:prstGeom prst="rect">
            <a:avLst/>
          </a:prstGeom>
        </p:spPr>
      </p:pic>
      <p:sp>
        <p:nvSpPr>
          <p:cNvPr id="2" name="Date Placeholder 1">
            <a:extLst>
              <a:ext uri="{FF2B5EF4-FFF2-40B4-BE49-F238E27FC236}">
                <a16:creationId xmlns:a16="http://schemas.microsoft.com/office/drawing/2014/main" id="{9B1173C0-D4BA-6184-7E03-3C10A4FB694F}"/>
              </a:ext>
            </a:extLst>
          </p:cNvPr>
          <p:cNvSpPr>
            <a:spLocks noGrp="1"/>
          </p:cNvSpPr>
          <p:nvPr>
            <p:ph type="dt" sz="half" idx="10"/>
          </p:nvPr>
        </p:nvSpPr>
        <p:spPr/>
        <p:txBody>
          <a:bodyPr/>
          <a:lstStyle/>
          <a:p>
            <a:fld id="{34A7C038-E386-49F0-A774-DB7AF640179E}" type="datetime1">
              <a:rPr lang="en-US" smtClean="0"/>
              <a:t>3/27/2024</a:t>
            </a:fld>
            <a:endParaRPr lang="en-US"/>
          </a:p>
        </p:txBody>
      </p:sp>
      <p:sp>
        <p:nvSpPr>
          <p:cNvPr id="3" name="Footer Placeholder 2">
            <a:extLst>
              <a:ext uri="{FF2B5EF4-FFF2-40B4-BE49-F238E27FC236}">
                <a16:creationId xmlns:a16="http://schemas.microsoft.com/office/drawing/2014/main" id="{316BE408-293F-C572-C1FA-374941065D36}"/>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4341666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A036D-5420-FC66-D718-C5E0C2A95A5C}"/>
              </a:ext>
            </a:extLst>
          </p:cNvPr>
          <p:cNvSpPr>
            <a:spLocks noGrp="1"/>
          </p:cNvSpPr>
          <p:nvPr>
            <p:ph type="sldNum" sz="quarter" idx="12"/>
          </p:nvPr>
        </p:nvSpPr>
        <p:spPr/>
        <p:txBody>
          <a:bodyPr/>
          <a:lstStyle/>
          <a:p>
            <a:fld id="{B6F15528-21DE-4FAA-801E-634DDDAF4B2B}" type="slidenum">
              <a:rPr lang="en-US" smtClean="0"/>
              <a:pPr/>
              <a:t>92</a:t>
            </a:fld>
            <a:endParaRPr lang="en-US"/>
          </a:p>
        </p:txBody>
      </p:sp>
      <p:pic>
        <p:nvPicPr>
          <p:cNvPr id="6" name="Picture 5">
            <a:extLst>
              <a:ext uri="{FF2B5EF4-FFF2-40B4-BE49-F238E27FC236}">
                <a16:creationId xmlns:a16="http://schemas.microsoft.com/office/drawing/2014/main" id="{AD27B291-A2AC-68B5-23F5-3BEA7862944C}"/>
              </a:ext>
            </a:extLst>
          </p:cNvPr>
          <p:cNvPicPr>
            <a:picLocks noChangeAspect="1"/>
          </p:cNvPicPr>
          <p:nvPr/>
        </p:nvPicPr>
        <p:blipFill>
          <a:blip r:embed="rId2"/>
          <a:stretch>
            <a:fillRect/>
          </a:stretch>
        </p:blipFill>
        <p:spPr>
          <a:xfrm>
            <a:off x="762000" y="457200"/>
            <a:ext cx="10972800" cy="6264275"/>
          </a:xfrm>
          <a:prstGeom prst="rect">
            <a:avLst/>
          </a:prstGeom>
        </p:spPr>
      </p:pic>
      <p:sp>
        <p:nvSpPr>
          <p:cNvPr id="2" name="Date Placeholder 1">
            <a:extLst>
              <a:ext uri="{FF2B5EF4-FFF2-40B4-BE49-F238E27FC236}">
                <a16:creationId xmlns:a16="http://schemas.microsoft.com/office/drawing/2014/main" id="{256DD9E5-371D-3B53-56BF-E77593C099B4}"/>
              </a:ext>
            </a:extLst>
          </p:cNvPr>
          <p:cNvSpPr>
            <a:spLocks noGrp="1"/>
          </p:cNvSpPr>
          <p:nvPr>
            <p:ph type="dt" sz="half" idx="10"/>
          </p:nvPr>
        </p:nvSpPr>
        <p:spPr/>
        <p:txBody>
          <a:bodyPr/>
          <a:lstStyle/>
          <a:p>
            <a:fld id="{9EBD679A-4D60-4C62-89A5-957EDE54CF4A}" type="datetime1">
              <a:rPr lang="en-US" smtClean="0"/>
              <a:t>3/27/2024</a:t>
            </a:fld>
            <a:endParaRPr lang="en-US"/>
          </a:p>
        </p:txBody>
      </p:sp>
      <p:sp>
        <p:nvSpPr>
          <p:cNvPr id="3" name="Footer Placeholder 2">
            <a:extLst>
              <a:ext uri="{FF2B5EF4-FFF2-40B4-BE49-F238E27FC236}">
                <a16:creationId xmlns:a16="http://schemas.microsoft.com/office/drawing/2014/main" id="{96BE7ED9-DE1F-3D68-FEF7-B14ADF3A98A3}"/>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8287584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BA0F6F-C0BC-BB4F-25A0-2D712829C942}"/>
              </a:ext>
            </a:extLst>
          </p:cNvPr>
          <p:cNvSpPr>
            <a:spLocks noGrp="1"/>
          </p:cNvSpPr>
          <p:nvPr>
            <p:ph type="sldNum" sz="quarter" idx="12"/>
          </p:nvPr>
        </p:nvSpPr>
        <p:spPr/>
        <p:txBody>
          <a:bodyPr/>
          <a:lstStyle/>
          <a:p>
            <a:fld id="{B6F15528-21DE-4FAA-801E-634DDDAF4B2B}" type="slidenum">
              <a:rPr lang="en-US" smtClean="0"/>
              <a:pPr/>
              <a:t>93</a:t>
            </a:fld>
            <a:endParaRPr lang="en-US"/>
          </a:p>
        </p:txBody>
      </p:sp>
      <p:pic>
        <p:nvPicPr>
          <p:cNvPr id="3" name="Picture 2">
            <a:extLst>
              <a:ext uri="{FF2B5EF4-FFF2-40B4-BE49-F238E27FC236}">
                <a16:creationId xmlns:a16="http://schemas.microsoft.com/office/drawing/2014/main" id="{A9EF1B1D-A239-5D23-C257-2C168AA29A8F}"/>
              </a:ext>
            </a:extLst>
          </p:cNvPr>
          <p:cNvPicPr>
            <a:picLocks noChangeAspect="1"/>
          </p:cNvPicPr>
          <p:nvPr/>
        </p:nvPicPr>
        <p:blipFill>
          <a:blip r:embed="rId2"/>
          <a:stretch>
            <a:fillRect/>
          </a:stretch>
        </p:blipFill>
        <p:spPr>
          <a:xfrm>
            <a:off x="-16565" y="1439339"/>
            <a:ext cx="3419475" cy="2209800"/>
          </a:xfrm>
          <a:prstGeom prst="rect">
            <a:avLst/>
          </a:prstGeom>
        </p:spPr>
      </p:pic>
      <p:sp>
        <p:nvSpPr>
          <p:cNvPr id="5" name="TextBox 4">
            <a:extLst>
              <a:ext uri="{FF2B5EF4-FFF2-40B4-BE49-F238E27FC236}">
                <a16:creationId xmlns:a16="http://schemas.microsoft.com/office/drawing/2014/main" id="{5615CA6D-0140-5E3F-71F5-9CB0C928694E}"/>
              </a:ext>
            </a:extLst>
          </p:cNvPr>
          <p:cNvSpPr txBox="1"/>
          <p:nvPr/>
        </p:nvSpPr>
        <p:spPr>
          <a:xfrm>
            <a:off x="26504" y="192478"/>
            <a:ext cx="10820400" cy="1138773"/>
          </a:xfrm>
          <a:prstGeom prst="rect">
            <a:avLst/>
          </a:prstGeom>
          <a:noFill/>
        </p:spPr>
        <p:txBody>
          <a:bodyPr wrap="square" rtlCol="0">
            <a:spAutoFit/>
          </a:bodyPr>
          <a:lstStyle/>
          <a:p>
            <a:r>
              <a:rPr lang="en-GB" sz="3600" b="1" dirty="0"/>
              <a:t>Otsu Thresholding Numerical problem:</a:t>
            </a:r>
          </a:p>
          <a:p>
            <a:r>
              <a:rPr lang="en-GB" sz="1600" b="0" i="0" dirty="0">
                <a:solidFill>
                  <a:srgbClr val="111111"/>
                </a:solidFill>
                <a:effectLst/>
                <a:latin typeface="Arial" panose="020B0604020202020204" pitchFamily="34" charset="0"/>
              </a:rPr>
              <a:t>The algorithm will be demonstrated using the simple 6x6 image shown below. The histogram for the image is shown next to it. To simplify the explanation, only 6 greyscale levels are used.</a:t>
            </a:r>
            <a:r>
              <a:rPr lang="en-GB" sz="1600" b="1" dirty="0"/>
              <a:t> </a:t>
            </a:r>
            <a:endParaRPr lang="en-IN" sz="1600" b="1" dirty="0"/>
          </a:p>
        </p:txBody>
      </p:sp>
      <p:pic>
        <p:nvPicPr>
          <p:cNvPr id="9" name="Picture 8">
            <a:extLst>
              <a:ext uri="{FF2B5EF4-FFF2-40B4-BE49-F238E27FC236}">
                <a16:creationId xmlns:a16="http://schemas.microsoft.com/office/drawing/2014/main" id="{3CEE6917-A6E6-C8C3-0625-B0505BCA4480}"/>
              </a:ext>
            </a:extLst>
          </p:cNvPr>
          <p:cNvPicPr>
            <a:picLocks noChangeAspect="1"/>
          </p:cNvPicPr>
          <p:nvPr/>
        </p:nvPicPr>
        <p:blipFill>
          <a:blip r:embed="rId3"/>
          <a:stretch>
            <a:fillRect/>
          </a:stretch>
        </p:blipFill>
        <p:spPr>
          <a:xfrm>
            <a:off x="3402910" y="1347816"/>
            <a:ext cx="8572500" cy="4524375"/>
          </a:xfrm>
          <a:prstGeom prst="rect">
            <a:avLst/>
          </a:prstGeom>
        </p:spPr>
      </p:pic>
      <p:pic>
        <p:nvPicPr>
          <p:cNvPr id="11" name="Picture 10">
            <a:extLst>
              <a:ext uri="{FF2B5EF4-FFF2-40B4-BE49-F238E27FC236}">
                <a16:creationId xmlns:a16="http://schemas.microsoft.com/office/drawing/2014/main" id="{AA0C2222-DF8E-BAA3-8067-6687216F6BDB}"/>
              </a:ext>
            </a:extLst>
          </p:cNvPr>
          <p:cNvPicPr>
            <a:picLocks noChangeAspect="1"/>
          </p:cNvPicPr>
          <p:nvPr/>
        </p:nvPicPr>
        <p:blipFill>
          <a:blip r:embed="rId4"/>
          <a:stretch>
            <a:fillRect/>
          </a:stretch>
        </p:blipFill>
        <p:spPr>
          <a:xfrm>
            <a:off x="2286000" y="5911851"/>
            <a:ext cx="8315325" cy="809625"/>
          </a:xfrm>
          <a:prstGeom prst="rect">
            <a:avLst/>
          </a:prstGeom>
        </p:spPr>
      </p:pic>
      <p:sp>
        <p:nvSpPr>
          <p:cNvPr id="2" name="Date Placeholder 1">
            <a:extLst>
              <a:ext uri="{FF2B5EF4-FFF2-40B4-BE49-F238E27FC236}">
                <a16:creationId xmlns:a16="http://schemas.microsoft.com/office/drawing/2014/main" id="{A70C2A76-CDF5-45A9-1261-0E16B31076F9}"/>
              </a:ext>
            </a:extLst>
          </p:cNvPr>
          <p:cNvSpPr>
            <a:spLocks noGrp="1"/>
          </p:cNvSpPr>
          <p:nvPr>
            <p:ph type="dt" sz="half" idx="10"/>
          </p:nvPr>
        </p:nvSpPr>
        <p:spPr/>
        <p:txBody>
          <a:bodyPr/>
          <a:lstStyle/>
          <a:p>
            <a:fld id="{AA20B02F-9196-4D23-961F-BE3F8FB28D60}" type="datetime1">
              <a:rPr lang="en-US" smtClean="0"/>
              <a:t>3/27/2024</a:t>
            </a:fld>
            <a:endParaRPr lang="en-US"/>
          </a:p>
        </p:txBody>
      </p:sp>
      <p:sp>
        <p:nvSpPr>
          <p:cNvPr id="6" name="Footer Placeholder 5">
            <a:extLst>
              <a:ext uri="{FF2B5EF4-FFF2-40B4-BE49-F238E27FC236}">
                <a16:creationId xmlns:a16="http://schemas.microsoft.com/office/drawing/2014/main" id="{A71EC0B8-BA00-282D-71BA-2870A0466234}"/>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7508880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EE8798-9FD3-4EA7-E88D-4EB14411B141}"/>
              </a:ext>
            </a:extLst>
          </p:cNvPr>
          <p:cNvSpPr>
            <a:spLocks noGrp="1"/>
          </p:cNvSpPr>
          <p:nvPr>
            <p:ph type="sldNum" sz="quarter" idx="12"/>
          </p:nvPr>
        </p:nvSpPr>
        <p:spPr/>
        <p:txBody>
          <a:bodyPr/>
          <a:lstStyle/>
          <a:p>
            <a:fld id="{B6F15528-21DE-4FAA-801E-634DDDAF4B2B}" type="slidenum">
              <a:rPr lang="en-US" smtClean="0"/>
              <a:pPr/>
              <a:t>94</a:t>
            </a:fld>
            <a:endParaRPr lang="en-US"/>
          </a:p>
        </p:txBody>
      </p:sp>
      <p:pic>
        <p:nvPicPr>
          <p:cNvPr id="9" name="Picture 8">
            <a:extLst>
              <a:ext uri="{FF2B5EF4-FFF2-40B4-BE49-F238E27FC236}">
                <a16:creationId xmlns:a16="http://schemas.microsoft.com/office/drawing/2014/main" id="{C321D7C6-1803-0F97-DFE7-301E6688375C}"/>
              </a:ext>
            </a:extLst>
          </p:cNvPr>
          <p:cNvPicPr>
            <a:picLocks noChangeAspect="1"/>
          </p:cNvPicPr>
          <p:nvPr/>
        </p:nvPicPr>
        <p:blipFill>
          <a:blip r:embed="rId2"/>
          <a:stretch>
            <a:fillRect/>
          </a:stretch>
        </p:blipFill>
        <p:spPr>
          <a:xfrm>
            <a:off x="1143000" y="457200"/>
            <a:ext cx="10439400" cy="6172200"/>
          </a:xfrm>
          <a:prstGeom prst="rect">
            <a:avLst/>
          </a:prstGeom>
        </p:spPr>
      </p:pic>
      <p:pic>
        <p:nvPicPr>
          <p:cNvPr id="10" name="Picture 9">
            <a:extLst>
              <a:ext uri="{FF2B5EF4-FFF2-40B4-BE49-F238E27FC236}">
                <a16:creationId xmlns:a16="http://schemas.microsoft.com/office/drawing/2014/main" id="{032C2564-08F1-657A-B3A2-3306AF3C859F}"/>
              </a:ext>
            </a:extLst>
          </p:cNvPr>
          <p:cNvPicPr>
            <a:picLocks noChangeAspect="1"/>
          </p:cNvPicPr>
          <p:nvPr/>
        </p:nvPicPr>
        <p:blipFill>
          <a:blip r:embed="rId3"/>
          <a:stretch>
            <a:fillRect/>
          </a:stretch>
        </p:blipFill>
        <p:spPr>
          <a:xfrm>
            <a:off x="16565" y="2828492"/>
            <a:ext cx="1627773" cy="1201016"/>
          </a:xfrm>
          <a:prstGeom prst="rect">
            <a:avLst/>
          </a:prstGeom>
        </p:spPr>
      </p:pic>
      <p:sp>
        <p:nvSpPr>
          <p:cNvPr id="2" name="Date Placeholder 1">
            <a:extLst>
              <a:ext uri="{FF2B5EF4-FFF2-40B4-BE49-F238E27FC236}">
                <a16:creationId xmlns:a16="http://schemas.microsoft.com/office/drawing/2014/main" id="{06FC8FF3-120D-3F11-E840-504B371EF5F8}"/>
              </a:ext>
            </a:extLst>
          </p:cNvPr>
          <p:cNvSpPr>
            <a:spLocks noGrp="1"/>
          </p:cNvSpPr>
          <p:nvPr>
            <p:ph type="dt" sz="half" idx="10"/>
          </p:nvPr>
        </p:nvSpPr>
        <p:spPr/>
        <p:txBody>
          <a:bodyPr/>
          <a:lstStyle/>
          <a:p>
            <a:fld id="{64EA87BA-5AD2-446A-8152-1634DF77AF2E}" type="datetime1">
              <a:rPr lang="en-US" smtClean="0"/>
              <a:t>3/27/2024</a:t>
            </a:fld>
            <a:endParaRPr lang="en-US"/>
          </a:p>
        </p:txBody>
      </p:sp>
      <p:sp>
        <p:nvSpPr>
          <p:cNvPr id="3" name="Footer Placeholder 2">
            <a:extLst>
              <a:ext uri="{FF2B5EF4-FFF2-40B4-BE49-F238E27FC236}">
                <a16:creationId xmlns:a16="http://schemas.microsoft.com/office/drawing/2014/main" id="{8092D52A-0A97-AD12-3E64-52059B5147B5}"/>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11055848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B292A8-70C1-D661-E5BB-CC0772EA92CC}"/>
              </a:ext>
            </a:extLst>
          </p:cNvPr>
          <p:cNvSpPr>
            <a:spLocks noGrp="1"/>
          </p:cNvSpPr>
          <p:nvPr>
            <p:ph type="sldNum" sz="quarter" idx="12"/>
          </p:nvPr>
        </p:nvSpPr>
        <p:spPr/>
        <p:txBody>
          <a:bodyPr/>
          <a:lstStyle/>
          <a:p>
            <a:fld id="{B6F15528-21DE-4FAA-801E-634DDDAF4B2B}" type="slidenum">
              <a:rPr lang="en-US" smtClean="0"/>
              <a:pPr/>
              <a:t>95</a:t>
            </a:fld>
            <a:endParaRPr lang="en-US"/>
          </a:p>
        </p:txBody>
      </p:sp>
      <p:pic>
        <p:nvPicPr>
          <p:cNvPr id="6" name="Picture 5">
            <a:extLst>
              <a:ext uri="{FF2B5EF4-FFF2-40B4-BE49-F238E27FC236}">
                <a16:creationId xmlns:a16="http://schemas.microsoft.com/office/drawing/2014/main" id="{EE1C3CF5-D04B-6537-39EF-1F27F8F460CE}"/>
              </a:ext>
            </a:extLst>
          </p:cNvPr>
          <p:cNvPicPr>
            <a:picLocks noChangeAspect="1"/>
          </p:cNvPicPr>
          <p:nvPr/>
        </p:nvPicPr>
        <p:blipFill>
          <a:blip r:embed="rId2"/>
          <a:stretch>
            <a:fillRect/>
          </a:stretch>
        </p:blipFill>
        <p:spPr>
          <a:xfrm>
            <a:off x="1143000" y="533400"/>
            <a:ext cx="9601199" cy="5481637"/>
          </a:xfrm>
          <a:prstGeom prst="rect">
            <a:avLst/>
          </a:prstGeom>
        </p:spPr>
      </p:pic>
      <p:sp>
        <p:nvSpPr>
          <p:cNvPr id="2" name="Date Placeholder 1">
            <a:extLst>
              <a:ext uri="{FF2B5EF4-FFF2-40B4-BE49-F238E27FC236}">
                <a16:creationId xmlns:a16="http://schemas.microsoft.com/office/drawing/2014/main" id="{11991052-E6F8-3BFD-EE58-5DCAA0BFE3ED}"/>
              </a:ext>
            </a:extLst>
          </p:cNvPr>
          <p:cNvSpPr>
            <a:spLocks noGrp="1"/>
          </p:cNvSpPr>
          <p:nvPr>
            <p:ph type="dt" sz="half" idx="10"/>
          </p:nvPr>
        </p:nvSpPr>
        <p:spPr/>
        <p:txBody>
          <a:bodyPr/>
          <a:lstStyle/>
          <a:p>
            <a:fld id="{918A854D-E702-43E6-863A-B2514333069E}" type="datetime1">
              <a:rPr lang="en-US" smtClean="0"/>
              <a:t>3/27/2024</a:t>
            </a:fld>
            <a:endParaRPr lang="en-US"/>
          </a:p>
        </p:txBody>
      </p:sp>
      <p:sp>
        <p:nvSpPr>
          <p:cNvPr id="3" name="Footer Placeholder 2">
            <a:extLst>
              <a:ext uri="{FF2B5EF4-FFF2-40B4-BE49-F238E27FC236}">
                <a16:creationId xmlns:a16="http://schemas.microsoft.com/office/drawing/2014/main" id="{2B52E1BB-1C63-A16C-A1AC-FE51D3AABA83}"/>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5018217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F0FE46-C3CB-89D1-B682-BCACD3F780B1}"/>
              </a:ext>
            </a:extLst>
          </p:cNvPr>
          <p:cNvSpPr>
            <a:spLocks noGrp="1"/>
          </p:cNvSpPr>
          <p:nvPr>
            <p:ph idx="1"/>
          </p:nvPr>
        </p:nvSpPr>
        <p:spPr>
          <a:xfrm>
            <a:off x="2133600" y="2514600"/>
            <a:ext cx="7086600" cy="646331"/>
          </a:xfrm>
          <a:noFill/>
        </p:spPr>
        <p:txBody>
          <a:bodyPr wrap="square" rtlCol="0">
            <a:spAutoFit/>
          </a:bodyPr>
          <a:lstStyle/>
          <a:p>
            <a:pPr marL="0"/>
            <a:r>
              <a:rPr lang="en-US" sz="3600" b="1" dirty="0"/>
              <a:t>Region  based segmentation</a:t>
            </a:r>
            <a:endParaRPr lang="en-IN" sz="3600" b="1" dirty="0"/>
          </a:p>
        </p:txBody>
      </p:sp>
      <p:sp>
        <p:nvSpPr>
          <p:cNvPr id="4" name="Slide Number Placeholder 3">
            <a:extLst>
              <a:ext uri="{FF2B5EF4-FFF2-40B4-BE49-F238E27FC236}">
                <a16:creationId xmlns:a16="http://schemas.microsoft.com/office/drawing/2014/main" id="{EA26C496-4A52-3BCD-0378-0195ADC88362}"/>
              </a:ext>
            </a:extLst>
          </p:cNvPr>
          <p:cNvSpPr>
            <a:spLocks noGrp="1"/>
          </p:cNvSpPr>
          <p:nvPr>
            <p:ph type="sldNum" sz="quarter" idx="12"/>
          </p:nvPr>
        </p:nvSpPr>
        <p:spPr/>
        <p:txBody>
          <a:bodyPr/>
          <a:lstStyle/>
          <a:p>
            <a:fld id="{B6F15528-21DE-4FAA-801E-634DDDAF4B2B}" type="slidenum">
              <a:rPr lang="en-US" smtClean="0"/>
              <a:pPr/>
              <a:t>96</a:t>
            </a:fld>
            <a:endParaRPr lang="en-US"/>
          </a:p>
        </p:txBody>
      </p:sp>
      <p:sp>
        <p:nvSpPr>
          <p:cNvPr id="2" name="Content Placeholder 2">
            <a:extLst>
              <a:ext uri="{FF2B5EF4-FFF2-40B4-BE49-F238E27FC236}">
                <a16:creationId xmlns:a16="http://schemas.microsoft.com/office/drawing/2014/main" id="{980917FA-E125-6BB7-67D0-315A953A321D}"/>
              </a:ext>
            </a:extLst>
          </p:cNvPr>
          <p:cNvSpPr txBox="1">
            <a:spLocks/>
          </p:cNvSpPr>
          <p:nvPr/>
        </p:nvSpPr>
        <p:spPr>
          <a:xfrm>
            <a:off x="2514600" y="3529239"/>
            <a:ext cx="8229600" cy="1311128"/>
          </a:xfrm>
          <a:prstGeom prst="rect">
            <a:avLst/>
          </a:prstGeom>
          <a:no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t> (</a:t>
            </a:r>
            <a:r>
              <a:rPr lang="en-US" sz="3600" b="1" dirty="0" err="1"/>
              <a:t>i</a:t>
            </a:r>
            <a:r>
              <a:rPr lang="en-US" sz="3600" b="1" dirty="0"/>
              <a:t>)   Region Growing</a:t>
            </a:r>
          </a:p>
          <a:p>
            <a:pPr marL="0" indent="0">
              <a:buNone/>
            </a:pPr>
            <a:r>
              <a:rPr lang="en-US" sz="3600" b="1" dirty="0"/>
              <a:t> (ii) Region splitting and merging</a:t>
            </a:r>
          </a:p>
        </p:txBody>
      </p:sp>
      <p:sp>
        <p:nvSpPr>
          <p:cNvPr id="5" name="Date Placeholder 4">
            <a:extLst>
              <a:ext uri="{FF2B5EF4-FFF2-40B4-BE49-F238E27FC236}">
                <a16:creationId xmlns:a16="http://schemas.microsoft.com/office/drawing/2014/main" id="{BBC851B8-E7FA-0E05-D5CC-A759C0F45B2A}"/>
              </a:ext>
            </a:extLst>
          </p:cNvPr>
          <p:cNvSpPr>
            <a:spLocks noGrp="1"/>
          </p:cNvSpPr>
          <p:nvPr>
            <p:ph type="dt" sz="half" idx="10"/>
          </p:nvPr>
        </p:nvSpPr>
        <p:spPr/>
        <p:txBody>
          <a:bodyPr/>
          <a:lstStyle/>
          <a:p>
            <a:fld id="{75A9940D-8775-409B-BE42-B5F0B1748828}" type="datetime1">
              <a:rPr lang="en-US" smtClean="0"/>
              <a:t>3/27/2024</a:t>
            </a:fld>
            <a:endParaRPr lang="en-US"/>
          </a:p>
        </p:txBody>
      </p:sp>
      <p:sp>
        <p:nvSpPr>
          <p:cNvPr id="6" name="Footer Placeholder 5">
            <a:extLst>
              <a:ext uri="{FF2B5EF4-FFF2-40B4-BE49-F238E27FC236}">
                <a16:creationId xmlns:a16="http://schemas.microsoft.com/office/drawing/2014/main" id="{0A938F51-7C43-39C1-48E8-121A080BC1EF}"/>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2455460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20B61C-ECBF-16B2-1C02-D5C8DF033728}"/>
              </a:ext>
            </a:extLst>
          </p:cNvPr>
          <p:cNvSpPr>
            <a:spLocks noGrp="1"/>
          </p:cNvSpPr>
          <p:nvPr>
            <p:ph type="sldNum" sz="quarter" idx="12"/>
          </p:nvPr>
        </p:nvSpPr>
        <p:spPr/>
        <p:txBody>
          <a:bodyPr/>
          <a:lstStyle/>
          <a:p>
            <a:fld id="{B6F15528-21DE-4FAA-801E-634DDDAF4B2B}" type="slidenum">
              <a:rPr lang="en-US" smtClean="0"/>
              <a:pPr/>
              <a:t>97</a:t>
            </a:fld>
            <a:endParaRPr lang="en-US"/>
          </a:p>
        </p:txBody>
      </p:sp>
      <p:pic>
        <p:nvPicPr>
          <p:cNvPr id="6" name="Picture 5">
            <a:extLst>
              <a:ext uri="{FF2B5EF4-FFF2-40B4-BE49-F238E27FC236}">
                <a16:creationId xmlns:a16="http://schemas.microsoft.com/office/drawing/2014/main" id="{78F1A8DA-EF98-41D9-7B1F-663038798F2E}"/>
              </a:ext>
            </a:extLst>
          </p:cNvPr>
          <p:cNvPicPr>
            <a:picLocks noChangeAspect="1"/>
          </p:cNvPicPr>
          <p:nvPr/>
        </p:nvPicPr>
        <p:blipFill rotWithShape="1">
          <a:blip r:embed="rId2"/>
          <a:srcRect t="15703"/>
          <a:stretch/>
        </p:blipFill>
        <p:spPr>
          <a:xfrm>
            <a:off x="609600" y="1447800"/>
            <a:ext cx="10972799" cy="4908550"/>
          </a:xfrm>
          <a:prstGeom prst="rect">
            <a:avLst/>
          </a:prstGeom>
        </p:spPr>
      </p:pic>
      <p:sp>
        <p:nvSpPr>
          <p:cNvPr id="2" name="TextBox 1">
            <a:extLst>
              <a:ext uri="{FF2B5EF4-FFF2-40B4-BE49-F238E27FC236}">
                <a16:creationId xmlns:a16="http://schemas.microsoft.com/office/drawing/2014/main" id="{50B9D6DE-5E06-03B0-8AF2-2F8EE35660F8}"/>
              </a:ext>
            </a:extLst>
          </p:cNvPr>
          <p:cNvSpPr txBox="1"/>
          <p:nvPr/>
        </p:nvSpPr>
        <p:spPr>
          <a:xfrm>
            <a:off x="167641" y="471170"/>
            <a:ext cx="10820400" cy="646331"/>
          </a:xfrm>
          <a:prstGeom prst="rect">
            <a:avLst/>
          </a:prstGeom>
          <a:noFill/>
        </p:spPr>
        <p:txBody>
          <a:bodyPr wrap="square" rtlCol="0">
            <a:spAutoFit/>
          </a:bodyPr>
          <a:lstStyle/>
          <a:p>
            <a:r>
              <a:rPr lang="en-GB" sz="3600" b="1" dirty="0"/>
              <a:t>Region growing</a:t>
            </a:r>
            <a:endParaRPr lang="en-IN" sz="1600" b="1" dirty="0"/>
          </a:p>
        </p:txBody>
      </p:sp>
      <p:sp>
        <p:nvSpPr>
          <p:cNvPr id="3" name="Date Placeholder 2">
            <a:extLst>
              <a:ext uri="{FF2B5EF4-FFF2-40B4-BE49-F238E27FC236}">
                <a16:creationId xmlns:a16="http://schemas.microsoft.com/office/drawing/2014/main" id="{B9FEA04D-CFC9-BFFE-C71E-86D48C0EF423}"/>
              </a:ext>
            </a:extLst>
          </p:cNvPr>
          <p:cNvSpPr>
            <a:spLocks noGrp="1"/>
          </p:cNvSpPr>
          <p:nvPr>
            <p:ph type="dt" sz="half" idx="10"/>
          </p:nvPr>
        </p:nvSpPr>
        <p:spPr/>
        <p:txBody>
          <a:bodyPr/>
          <a:lstStyle/>
          <a:p>
            <a:fld id="{E701BC14-A5E8-4FE4-83A1-A8E1B8F38A36}" type="datetime1">
              <a:rPr lang="en-US" smtClean="0"/>
              <a:t>3/27/2024</a:t>
            </a:fld>
            <a:endParaRPr lang="en-US"/>
          </a:p>
        </p:txBody>
      </p:sp>
      <p:sp>
        <p:nvSpPr>
          <p:cNvPr id="5" name="Footer Placeholder 4">
            <a:extLst>
              <a:ext uri="{FF2B5EF4-FFF2-40B4-BE49-F238E27FC236}">
                <a16:creationId xmlns:a16="http://schemas.microsoft.com/office/drawing/2014/main" id="{D74CFA8C-3958-1881-EEAD-97DEF715D029}"/>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674864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BA6BB-254A-341E-4A87-6EDE2F726EFC}"/>
              </a:ext>
            </a:extLst>
          </p:cNvPr>
          <p:cNvSpPr>
            <a:spLocks noGrp="1"/>
          </p:cNvSpPr>
          <p:nvPr>
            <p:ph type="sldNum" sz="quarter" idx="12"/>
          </p:nvPr>
        </p:nvSpPr>
        <p:spPr/>
        <p:txBody>
          <a:bodyPr/>
          <a:lstStyle/>
          <a:p>
            <a:fld id="{B6F15528-21DE-4FAA-801E-634DDDAF4B2B}" type="slidenum">
              <a:rPr lang="en-US" smtClean="0"/>
              <a:pPr/>
              <a:t>98</a:t>
            </a:fld>
            <a:endParaRPr lang="en-US"/>
          </a:p>
        </p:txBody>
      </p:sp>
      <p:pic>
        <p:nvPicPr>
          <p:cNvPr id="6" name="Picture 5">
            <a:extLst>
              <a:ext uri="{FF2B5EF4-FFF2-40B4-BE49-F238E27FC236}">
                <a16:creationId xmlns:a16="http://schemas.microsoft.com/office/drawing/2014/main" id="{149A41AC-A44F-2E58-05AB-B359399D0E62}"/>
              </a:ext>
            </a:extLst>
          </p:cNvPr>
          <p:cNvPicPr>
            <a:picLocks noChangeAspect="1"/>
          </p:cNvPicPr>
          <p:nvPr/>
        </p:nvPicPr>
        <p:blipFill>
          <a:blip r:embed="rId2"/>
          <a:stretch>
            <a:fillRect/>
          </a:stretch>
        </p:blipFill>
        <p:spPr>
          <a:xfrm>
            <a:off x="838200" y="685800"/>
            <a:ext cx="10363200" cy="5791200"/>
          </a:xfrm>
          <a:prstGeom prst="rect">
            <a:avLst/>
          </a:prstGeom>
        </p:spPr>
      </p:pic>
      <p:sp>
        <p:nvSpPr>
          <p:cNvPr id="2" name="TextBox 1">
            <a:extLst>
              <a:ext uri="{FF2B5EF4-FFF2-40B4-BE49-F238E27FC236}">
                <a16:creationId xmlns:a16="http://schemas.microsoft.com/office/drawing/2014/main" id="{3A24CDE9-15D0-15CB-ED2C-81338F28E26D}"/>
              </a:ext>
            </a:extLst>
          </p:cNvPr>
          <p:cNvSpPr txBox="1"/>
          <p:nvPr/>
        </p:nvSpPr>
        <p:spPr>
          <a:xfrm>
            <a:off x="152400" y="90804"/>
            <a:ext cx="10820400" cy="646331"/>
          </a:xfrm>
          <a:prstGeom prst="rect">
            <a:avLst/>
          </a:prstGeom>
          <a:noFill/>
        </p:spPr>
        <p:txBody>
          <a:bodyPr wrap="square" rtlCol="0">
            <a:spAutoFit/>
          </a:bodyPr>
          <a:lstStyle/>
          <a:p>
            <a:r>
              <a:rPr lang="en-GB" sz="3600" b="1" dirty="0"/>
              <a:t>Region growing</a:t>
            </a:r>
            <a:endParaRPr lang="en-IN" sz="1600" b="1" dirty="0"/>
          </a:p>
        </p:txBody>
      </p:sp>
      <p:sp>
        <p:nvSpPr>
          <p:cNvPr id="3" name="Date Placeholder 2">
            <a:extLst>
              <a:ext uri="{FF2B5EF4-FFF2-40B4-BE49-F238E27FC236}">
                <a16:creationId xmlns:a16="http://schemas.microsoft.com/office/drawing/2014/main" id="{A04567D7-7FB2-E7B5-F3AA-291A972502A1}"/>
              </a:ext>
            </a:extLst>
          </p:cNvPr>
          <p:cNvSpPr>
            <a:spLocks noGrp="1"/>
          </p:cNvSpPr>
          <p:nvPr>
            <p:ph type="dt" sz="half" idx="10"/>
          </p:nvPr>
        </p:nvSpPr>
        <p:spPr/>
        <p:txBody>
          <a:bodyPr/>
          <a:lstStyle/>
          <a:p>
            <a:fld id="{67FA44D2-B3BC-47BE-B45D-D7963EA900CE}" type="datetime1">
              <a:rPr lang="en-US" smtClean="0"/>
              <a:t>3/27/2024</a:t>
            </a:fld>
            <a:endParaRPr lang="en-US"/>
          </a:p>
        </p:txBody>
      </p:sp>
      <p:sp>
        <p:nvSpPr>
          <p:cNvPr id="5" name="Footer Placeholder 4">
            <a:extLst>
              <a:ext uri="{FF2B5EF4-FFF2-40B4-BE49-F238E27FC236}">
                <a16:creationId xmlns:a16="http://schemas.microsoft.com/office/drawing/2014/main" id="{46BBCB78-3829-8360-A821-06982BE4703F}"/>
              </a:ext>
            </a:extLst>
          </p:cNvPr>
          <p:cNvSpPr>
            <a:spLocks noGrp="1"/>
          </p:cNvSpPr>
          <p:nvPr>
            <p:ph type="ftr" sz="quarter" idx="11"/>
          </p:nvPr>
        </p:nvSpPr>
        <p:spPr/>
        <p:txBody>
          <a:bodyPr/>
          <a:lstStyle/>
          <a:p>
            <a:r>
              <a:rPr lang="it-IT"/>
              <a:t>Dr. N. Subhash Chandra, Professor, CVRCE</a:t>
            </a:r>
            <a:endParaRPr lang="en-US"/>
          </a:p>
        </p:txBody>
      </p:sp>
    </p:spTree>
    <p:extLst>
      <p:ext uri="{BB962C8B-B14F-4D97-AF65-F5344CB8AC3E}">
        <p14:creationId xmlns:p14="http://schemas.microsoft.com/office/powerpoint/2010/main" val="35233955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83771"/>
          </a:xfrm>
        </p:spPr>
        <p:txBody>
          <a:bodyPr/>
          <a:lstStyle/>
          <a:p>
            <a:pPr algn="just"/>
            <a:r>
              <a:rPr lang="en-GB" b="1" dirty="0"/>
              <a:t>Example –Region growing</a:t>
            </a:r>
            <a:endParaRPr lang="en-US" b="1" dirty="0"/>
          </a:p>
        </p:txBody>
      </p:sp>
      <p:sp>
        <p:nvSpPr>
          <p:cNvPr id="4" name="Rectangle 3"/>
          <p:cNvSpPr/>
          <p:nvPr/>
        </p:nvSpPr>
        <p:spPr>
          <a:xfrm>
            <a:off x="696684" y="819669"/>
            <a:ext cx="10694127" cy="1508105"/>
          </a:xfrm>
          <a:prstGeom prst="rect">
            <a:avLst/>
          </a:prstGeom>
        </p:spPr>
        <p:txBody>
          <a:bodyPr wrap="square">
            <a:spAutoFit/>
          </a:bodyPr>
          <a:lstStyle/>
          <a:p>
            <a:pPr algn="just"/>
            <a:r>
              <a:rPr lang="en-GB" dirty="0"/>
              <a:t>In case of a region growing, the preferred rule can be set as a threshold.</a:t>
            </a:r>
          </a:p>
          <a:p>
            <a:pPr algn="just"/>
            <a:r>
              <a:rPr lang="en-GB" dirty="0"/>
              <a:t> </a:t>
            </a:r>
            <a:r>
              <a:rPr lang="en-GB" sz="2000" b="1" dirty="0"/>
              <a:t>For example</a:t>
            </a:r>
            <a:r>
              <a:rPr lang="en-GB" dirty="0"/>
              <a:t>: Consider a seed pixel of 2 in the given image and a threshold value of 3, if a pixel has a value greater than 3 then it will be considered inside the seed pixel region. Otherwise, it will be considered in another region. </a:t>
            </a:r>
          </a:p>
          <a:p>
            <a:pPr algn="just"/>
            <a:r>
              <a:rPr lang="en-GB" dirty="0"/>
              <a:t>Hence 2 regions are formed in the following image based on a threshold value of 3.</a:t>
            </a:r>
            <a:endParaRPr lang="en-US" dirty="0"/>
          </a:p>
        </p:txBody>
      </p:sp>
      <p:pic>
        <p:nvPicPr>
          <p:cNvPr id="1026" name="Picture 2"/>
          <p:cNvPicPr>
            <a:picLocks noChangeAspect="1" noChangeArrowheads="1"/>
          </p:cNvPicPr>
          <p:nvPr/>
        </p:nvPicPr>
        <p:blipFill>
          <a:blip r:embed="rId2"/>
          <a:srcRect/>
          <a:stretch>
            <a:fillRect/>
          </a:stretch>
        </p:blipFill>
        <p:spPr bwMode="auto">
          <a:xfrm>
            <a:off x="2514600" y="3733800"/>
            <a:ext cx="7903028" cy="2821577"/>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5309D9B5-674E-E2CA-A869-B0A0BCFB2EB0}"/>
              </a:ext>
            </a:extLst>
          </p:cNvPr>
          <p:cNvSpPr txBox="1"/>
          <p:nvPr/>
        </p:nvSpPr>
        <p:spPr>
          <a:xfrm>
            <a:off x="990600" y="2667000"/>
            <a:ext cx="5719451" cy="369332"/>
          </a:xfrm>
          <a:prstGeom prst="rect">
            <a:avLst/>
          </a:prstGeom>
          <a:noFill/>
        </p:spPr>
        <p:txBody>
          <a:bodyPr wrap="none" rtlCol="0">
            <a:spAutoFit/>
          </a:bodyPr>
          <a:lstStyle/>
          <a:p>
            <a:r>
              <a:rPr lang="en-GB" dirty="0"/>
              <a:t>Condition : 8-Connectivity,   absolute difference of pixel &lt;=3</a:t>
            </a:r>
            <a:endParaRPr lang="en-IN" dirty="0"/>
          </a:p>
        </p:txBody>
      </p:sp>
      <p:sp>
        <p:nvSpPr>
          <p:cNvPr id="5" name="Date Placeholder 4">
            <a:extLst>
              <a:ext uri="{FF2B5EF4-FFF2-40B4-BE49-F238E27FC236}">
                <a16:creationId xmlns:a16="http://schemas.microsoft.com/office/drawing/2014/main" id="{CF761245-8FC0-10B7-F8C9-B91F0925A01D}"/>
              </a:ext>
            </a:extLst>
          </p:cNvPr>
          <p:cNvSpPr>
            <a:spLocks noGrp="1"/>
          </p:cNvSpPr>
          <p:nvPr>
            <p:ph type="dt" sz="half" idx="10"/>
          </p:nvPr>
        </p:nvSpPr>
        <p:spPr/>
        <p:txBody>
          <a:bodyPr/>
          <a:lstStyle/>
          <a:p>
            <a:fld id="{579697DE-D634-4969-9D31-CD7ED2352C28}" type="datetime1">
              <a:rPr lang="en-US" smtClean="0"/>
              <a:t>3/27/2024</a:t>
            </a:fld>
            <a:endParaRPr lang="en-US"/>
          </a:p>
        </p:txBody>
      </p:sp>
      <p:sp>
        <p:nvSpPr>
          <p:cNvPr id="6" name="Footer Placeholder 5">
            <a:extLst>
              <a:ext uri="{FF2B5EF4-FFF2-40B4-BE49-F238E27FC236}">
                <a16:creationId xmlns:a16="http://schemas.microsoft.com/office/drawing/2014/main" id="{9F98B443-718F-B87D-921F-0C652D64200D}"/>
              </a:ext>
            </a:extLst>
          </p:cNvPr>
          <p:cNvSpPr>
            <a:spLocks noGrp="1"/>
          </p:cNvSpPr>
          <p:nvPr>
            <p:ph type="ftr" sz="quarter" idx="11"/>
          </p:nvPr>
        </p:nvSpPr>
        <p:spPr/>
        <p:txBody>
          <a:bodyPr/>
          <a:lstStyle/>
          <a:p>
            <a:r>
              <a:rPr lang="it-IT"/>
              <a:t>Dr. N. Subhash Chandra, Professor, CVRCE</a:t>
            </a:r>
            <a:endParaRPr lang="en-US"/>
          </a:p>
        </p:txBody>
      </p:sp>
      <p:sp>
        <p:nvSpPr>
          <p:cNvPr id="7" name="Slide Number Placeholder 6">
            <a:extLst>
              <a:ext uri="{FF2B5EF4-FFF2-40B4-BE49-F238E27FC236}">
                <a16:creationId xmlns:a16="http://schemas.microsoft.com/office/drawing/2014/main" id="{9B76CA70-A35F-6793-20C5-E8EC7351465C}"/>
              </a:ext>
            </a:extLst>
          </p:cNvPr>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1382433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2623</TotalTime>
  <Words>5517</Words>
  <Application>Microsoft Office PowerPoint</Application>
  <PresentationFormat>Widescreen</PresentationFormat>
  <Paragraphs>741</Paragraphs>
  <Slides>142</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142</vt:i4>
      </vt:variant>
    </vt:vector>
  </HeadingPairs>
  <TitlesOfParts>
    <vt:vector size="154" baseType="lpstr">
      <vt:lpstr>新細明體</vt:lpstr>
      <vt:lpstr>Arial</vt:lpstr>
      <vt:lpstr>Arial MT</vt:lpstr>
      <vt:lpstr>Calibri</vt:lpstr>
      <vt:lpstr>georgia</vt:lpstr>
      <vt:lpstr>Inter</vt:lpstr>
      <vt:lpstr>Symbol</vt:lpstr>
      <vt:lpstr>Times New Roman</vt:lpstr>
      <vt:lpstr>utopia-std</vt:lpstr>
      <vt:lpstr>Wingdings</vt:lpstr>
      <vt:lpstr>Office Theme</vt:lpstr>
      <vt:lpstr>Equation</vt:lpstr>
      <vt:lpstr>Day 1: FDP Visual Intelligence:  Exploring Image Processing and Computer Vision  Topic: Image Segmentation in CV </vt:lpstr>
      <vt:lpstr>Visual Intelligence: Four A’s</vt:lpstr>
      <vt:lpstr>Visual Intelligence: Building blocks</vt:lpstr>
      <vt:lpstr>Research Problem statement 1</vt:lpstr>
      <vt:lpstr>Research Problem statement 2</vt:lpstr>
      <vt:lpstr>PowerPoint Presentation</vt:lpstr>
      <vt:lpstr>How to Select Research Problem?</vt:lpstr>
      <vt:lpstr>Start-----------------Stop???????</vt:lpstr>
      <vt:lpstr>Where are you? </vt:lpstr>
      <vt:lpstr>What is Image Segmentation? </vt:lpstr>
      <vt:lpstr>Image processing-Segmentation</vt:lpstr>
      <vt:lpstr>What for Image Segmentation?</vt:lpstr>
      <vt:lpstr>Types of Image Segmentation </vt:lpstr>
      <vt:lpstr>PowerPoint Presentation</vt:lpstr>
      <vt:lpstr>Image Segmentation Techniques: Traditional Techniques</vt:lpstr>
      <vt:lpstr>Segmentation Fundamentals</vt:lpstr>
      <vt:lpstr>Principal approaches</vt:lpstr>
      <vt:lpstr>Edge-based Segmentation Point Line Edge   </vt:lpstr>
      <vt:lpstr>Convolution</vt:lpstr>
      <vt:lpstr>Detection of Discontinuities</vt:lpstr>
      <vt:lpstr>Detection of Discontinuities-Point, Line, Edge </vt:lpstr>
      <vt:lpstr>Detection of isolated points</vt:lpstr>
      <vt:lpstr>Properties of First Order and Second order derivatives</vt:lpstr>
      <vt:lpstr>Detection of  points</vt:lpstr>
      <vt:lpstr>Example: Point Detection</vt:lpstr>
      <vt:lpstr>PowerPoint Presentation</vt:lpstr>
      <vt:lpstr> Line Detection-Laplacian filter</vt:lpstr>
      <vt:lpstr>Detection of Lines-Laplacian filter</vt:lpstr>
      <vt:lpstr>Example: Line detection</vt:lpstr>
      <vt:lpstr>PowerPoint Presentation</vt:lpstr>
      <vt:lpstr>Edge Models</vt:lpstr>
      <vt:lpstr>First and Second order derivatives response at the edge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Edge detection by using Laplacian of Gaussian(LoG)  or Marr-Hildreth edge detector</vt:lpstr>
      <vt:lpstr>PowerPoint Presentation</vt:lpstr>
      <vt:lpstr>PowerPoint Presentation</vt:lpstr>
      <vt:lpstr>PowerPoint Presentation</vt:lpstr>
      <vt:lpstr>Canny Filter for Edge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vt:lpstr>
      <vt:lpstr>PowerPoint Presentation</vt:lpstr>
      <vt:lpstr>PowerPoint Presentation</vt:lpstr>
      <vt:lpstr>PowerPoint Presentation</vt:lpstr>
      <vt:lpstr>PowerPoint Presentation</vt:lpstr>
      <vt:lpstr>PowerPoint Presentation</vt:lpstr>
      <vt:lpstr>PowerPoint Presentation</vt:lpstr>
      <vt:lpstr>Edge Linking and Boundary Detection</vt:lpstr>
      <vt:lpstr>Local Processing</vt:lpstr>
      <vt:lpstr>Local Processing</vt:lpstr>
      <vt:lpstr>PowerPoint Presentation</vt:lpstr>
      <vt:lpstr>Region processing ( Polygonization)</vt:lpstr>
      <vt:lpstr>Global Processing Using the Hough Transform</vt:lpstr>
      <vt:lpstr>Hough Transform (transform image plane to parameter space)</vt:lpstr>
      <vt:lpstr>PowerPoint Presentation</vt:lpstr>
      <vt:lpstr>PowerPoint Presentation</vt:lpstr>
      <vt:lpstr>PowerPoint Presentation</vt:lpstr>
      <vt:lpstr>PowerPoint Presentation</vt:lpstr>
      <vt:lpstr>Edge-linking Based on the Hough Transform</vt:lpstr>
      <vt:lpstr>PowerPoint Presentation</vt:lpstr>
      <vt:lpstr>PowerPoint Presentation</vt:lpstr>
      <vt:lpstr>PowerPoint Presentation</vt:lpstr>
      <vt:lpstr>PowerPoint Presentation</vt:lpstr>
      <vt:lpstr>Thresholding</vt:lpstr>
      <vt:lpstr>The two commonly used thresholding methods : </vt:lpstr>
      <vt:lpstr>Thresholding</vt:lpstr>
      <vt:lpstr>PowerPoint Presentation</vt:lpstr>
      <vt:lpstr>Basic Thresholding</vt:lpstr>
      <vt:lpstr>PowerPoint Presentation</vt:lpstr>
      <vt:lpstr>Optimal Global Thresholding using Otsu’s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–Region growing</vt:lpstr>
      <vt:lpstr>Example –Region growing</vt:lpstr>
      <vt:lpstr>Example –Region growing</vt:lpstr>
      <vt:lpstr>Example –Region growing</vt:lpstr>
      <vt:lpstr>Example –Region growing</vt:lpstr>
      <vt:lpstr>PowerPoint Presentation</vt:lpstr>
      <vt:lpstr>PowerPoint Presentation</vt:lpstr>
      <vt:lpstr>PowerPoint Presentation</vt:lpstr>
      <vt:lpstr>Example- Split and merging</vt:lpstr>
      <vt:lpstr>PowerPoint Presentation</vt:lpstr>
      <vt:lpstr>PowerPoint Presentation</vt:lpstr>
      <vt:lpstr>PowerPoint Presentation</vt:lpstr>
      <vt:lpstr>Segmentation by Morphological Watersheds</vt:lpstr>
      <vt:lpstr>PowerPoint Presentation</vt:lpstr>
      <vt:lpstr>PowerPoint Presentation</vt:lpstr>
      <vt:lpstr>Illustration</vt:lpstr>
      <vt:lpstr>PowerPoint Presentation</vt:lpstr>
      <vt:lpstr>PowerPoint Presentation</vt:lpstr>
      <vt:lpstr>(con’d)</vt:lpstr>
      <vt:lpstr>(con’d)</vt:lpstr>
      <vt:lpstr>PowerPoint Presentation</vt:lpstr>
      <vt:lpstr>Watershed Segmentation Algorithm--</vt:lpstr>
      <vt:lpstr>Flooding</vt:lpstr>
      <vt:lpstr>Constructing C[n]</vt:lpstr>
      <vt:lpstr>Dam Construction of height max+1</vt:lpstr>
      <vt:lpstr>(con’d)</vt:lpstr>
      <vt:lpstr>Example</vt:lpstr>
      <vt:lpstr>PowerPoint Presentation</vt:lpstr>
      <vt:lpstr>K-Means Clustering</vt:lpstr>
      <vt:lpstr>Mean shift clustering</vt:lpstr>
      <vt:lpstr>PowerPoint Presentation</vt:lpstr>
      <vt:lpstr>NN Model</vt:lpstr>
      <vt:lpstr>Basic FCNN architecture for Segmentation </vt:lpstr>
      <vt:lpstr>U-Net</vt:lpstr>
      <vt:lpstr>DeepLab </vt:lpstr>
      <vt:lpstr>Metrics for Evaluating Image Segmentation Algorithms </vt:lpstr>
      <vt:lpstr>Metrics for Evaluating Image Segmentation Algorithms </vt:lpstr>
      <vt:lpstr>Metrics for Evaluating Image Segmentation Algorithms </vt:lpstr>
      <vt:lpstr>Datasets for Evaluating Image Segmentation Algorithms </vt:lpstr>
      <vt:lpstr>Future Direction of Image Segmentation </vt:lpstr>
      <vt:lpstr>Improvement in segmentation accuracy</vt:lpstr>
      <vt:lpstr>Integrate Deep Learning with Traditional Techniques</vt:lpstr>
      <vt:lpstr>Integrate Deep Learning with Traditional Techniques</vt:lpstr>
      <vt:lpstr>Any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dc:title>
  <dc:creator>amma</dc:creator>
  <cp:lastModifiedBy>SIddhartha Institutions</cp:lastModifiedBy>
  <cp:revision>261</cp:revision>
  <dcterms:created xsi:type="dcterms:W3CDTF">2006-08-16T00:00:00Z</dcterms:created>
  <dcterms:modified xsi:type="dcterms:W3CDTF">2024-03-27T12:05:33Z</dcterms:modified>
</cp:coreProperties>
</file>